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Lexend" pitchFamily="2" charset="77"/>
      <p:regular r:id="rId30"/>
      <p:bold r:id="rId31"/>
    </p:embeddedFont>
    <p:embeddedFont>
      <p:font typeface="Lexend ExtraBold" pitchFamily="2" charset="77"/>
      <p:regular r:id="rId32"/>
      <p:bold r:id="rId33"/>
    </p:embeddedFont>
    <p:embeddedFont>
      <p:font typeface="Lexend ExtraLight" pitchFamily="2" charset="77"/>
      <p:regular r:id="rId34"/>
      <p:bold r:id="rId35"/>
    </p:embeddedFont>
    <p:embeddedFont>
      <p:font typeface="Lexend Light" pitchFamily="2" charset="77"/>
      <p:regular r:id="rId36"/>
      <p:bold r:id="rId37"/>
    </p:embeddedFont>
    <p:embeddedFont>
      <p:font typeface="Lexend SemiBold" pitchFamily="2" charset="77"/>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9"/>
  </p:normalViewPr>
  <p:slideViewPr>
    <p:cSldViewPr snapToGrid="0">
      <p:cViewPr>
        <p:scale>
          <a:sx n="133" d="100"/>
          <a:sy n="133" d="100"/>
        </p:scale>
        <p:origin x="1040" y="3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315d3528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315d3528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And thanks for your interest in my work with the Service and Advocacy Elective. I focused my efforts in Walnut HIlls, mostly working to reduce food insecurity in the neighborhood.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315d3528ce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315d3528ce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Knowing the barriers, I worked with COTA staff to create a 3-part project plan. - SLIDE with more details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315d3528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315d3528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gaps I identified while auditing COTA’s previous grant applications.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315d3528ce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315d3528ce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2 of the project was to survey guests using the Open Door Food Pantry.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3c5a867eb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3c5a867eb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3c5a867eb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3c5a867eb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15d3528ce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15d3528ce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3c5a867eb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3c5a867eb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https://www.census.gov/quickfacts/fact/table/cincinnaticityohio/HSD310223#HSD310223</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315d3528ce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315d3528ce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https://www.cincinnati-oh.gov/oes/equity1/climate-equity-indicators/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315d3528ce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315d3528ce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315d3528ce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315d3528ce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315d3528c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315d3528c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you’re not familiar with Walnut Hills, let me introduce you.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315d3528ce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315d3528ce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315d3528ce_0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315d3528ce_0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315d3528ce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315d3528ce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15d3528ce_0_1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15d3528ce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3c5a867eb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3c5a867eb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315d3528ce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315d3528ce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3c5a867eb3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3c5a867eb3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hopeful that through my volunteer work, data collection, and close collaboration with community organizers, I was able to contribute to the vital work being done in that neighborhood. Looking back, this course allowed me to - SLIDE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3c5a867eb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3c5a867eb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owe a big thank you to Mona Jenkins, President of the WHAC and longtime community organizer. Gary Dangel, gardener extraordinaire and a core part of the WHRF. Megan Suttman and Junae Roberts who lead the garden and pantry efforts of the COTA. And Dr. Goroncy, who always has her ear to the ground in Walnut Hills and is a champion both for my education and for ending inequity. And of course to Dan and Dr. Keisler, for creating such an important and impactful course.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3c5a867eb3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3c5a867eb3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first connected with the people of Walnut Hills in the spring of 2022, through my work with UCCOM’s Food Insecurity Collaborative.  -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315d3528c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315d3528c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many of my peers partnered with a specific organization, Walnut Hills’ community groups work so seamlessly together, that I actually worked with several. I was familiar with most of the organizations from my previous food insecurity work in the neighborhood and so I was able to deepen those existing relationships.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3dbc47b39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3dbc47b39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service portion of my work, I -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15d3528ce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15d3528c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Through this work, I learned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315d3528c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315d3528c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I worked with multiple organizations over this past year, the majority of my project was done in partnership with The Church of the Advent.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315d3528c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315d3528c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315d3528c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315d3528c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getting to know the outreach efforts and staff members at Church of the Advent, I learned some of the barriers they faced while working to improve quality of life in Walnut HIlls.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6550" algn="ctr">
              <a:spcBef>
                <a:spcPts val="0"/>
              </a:spcBef>
              <a:spcAft>
                <a:spcPts val="0"/>
              </a:spcAft>
              <a:buSzPts val="1700"/>
              <a:buChar char="●"/>
              <a:defRPr/>
            </a:lvl1pPr>
            <a:lvl2pPr marL="914400" lvl="1" indent="-323850" algn="ctr">
              <a:spcBef>
                <a:spcPts val="0"/>
              </a:spcBef>
              <a:spcAft>
                <a:spcPts val="0"/>
              </a:spcAft>
              <a:buSzPts val="1500"/>
              <a:buChar char="○"/>
              <a:defRPr/>
            </a:lvl2pPr>
            <a:lvl3pPr marL="1371600" lvl="2" indent="-317500" algn="ctr">
              <a:spcBef>
                <a:spcPts val="0"/>
              </a:spcBef>
              <a:spcAft>
                <a:spcPts val="0"/>
              </a:spcAft>
              <a:buSzPts val="1400"/>
              <a:buChar char="■"/>
              <a:defRPr/>
            </a:lvl3pPr>
            <a:lvl4pPr marL="1828800" lvl="3" indent="-311150" algn="ctr">
              <a:spcBef>
                <a:spcPts val="0"/>
              </a:spcBef>
              <a:spcAft>
                <a:spcPts val="0"/>
              </a:spcAft>
              <a:buSzPts val="1300"/>
              <a:buChar char="●"/>
              <a:defRPr/>
            </a:lvl4pPr>
            <a:lvl5pPr marL="2286000" lvl="4" indent="-304800" algn="ctr">
              <a:spcBef>
                <a:spcPts val="0"/>
              </a:spcBef>
              <a:spcAft>
                <a:spcPts val="0"/>
              </a:spcAft>
              <a:buSzPts val="1200"/>
              <a:buChar char="○"/>
              <a:defRPr/>
            </a:lvl5pPr>
            <a:lvl6pPr marL="2743200" lvl="5" indent="-298450" algn="ctr">
              <a:spcBef>
                <a:spcPts val="0"/>
              </a:spcBef>
              <a:spcAft>
                <a:spcPts val="0"/>
              </a:spcAft>
              <a:buSzPts val="1100"/>
              <a:buChar char="■"/>
              <a:defRPr/>
            </a:lvl6pPr>
            <a:lvl7pPr marL="3200400" lvl="6" indent="-292100" algn="ctr">
              <a:spcBef>
                <a:spcPts val="0"/>
              </a:spcBef>
              <a:spcAft>
                <a:spcPts val="0"/>
              </a:spcAft>
              <a:buSzPts val="1000"/>
              <a:buChar char="●"/>
              <a:defRPr/>
            </a:lvl7pPr>
            <a:lvl8pPr marL="3657600" lvl="7" indent="-285750" algn="ctr">
              <a:spcBef>
                <a:spcPts val="0"/>
              </a:spcBef>
              <a:spcAft>
                <a:spcPts val="0"/>
              </a:spcAft>
              <a:buSzPts val="900"/>
              <a:buChar char="○"/>
              <a:defRPr/>
            </a:lvl8pPr>
            <a:lvl9pPr marL="4114800" lvl="8" indent="-279400" algn="ctr">
              <a:spcBef>
                <a:spcPts val="0"/>
              </a:spcBef>
              <a:spcAft>
                <a:spcPts val="0"/>
              </a:spcAft>
              <a:buSzPts val="8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3"/>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4" name="Google Shape;54;p13"/>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5" name="Google Shape;55;p13"/>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6" name="Google Shape;56;p13"/>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7" name="Google Shape;57;p13"/>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8" name="Google Shape;58;p13"/>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62" name="Google Shape;62;p14"/>
          <p:cNvSpPr>
            <a:spLocks noGrp="1"/>
          </p:cNvSpPr>
          <p:nvPr>
            <p:ph type="pic" idx="2"/>
          </p:nvPr>
        </p:nvSpPr>
        <p:spPr>
          <a:xfrm>
            <a:off x="4992024" y="1152775"/>
            <a:ext cx="3840300" cy="3416400"/>
          </a:xfrm>
          <a:prstGeom prst="rect">
            <a:avLst/>
          </a:prstGeom>
          <a:noFill/>
          <a:ln>
            <a:noFill/>
          </a:ln>
        </p:spPr>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big ideas">
  <p:cSld name="CUSTOM_1_2">
    <p:spTree>
      <p:nvGrpSpPr>
        <p:cNvPr id="1" name="Shape 64"/>
        <p:cNvGrpSpPr/>
        <p:nvPr/>
      </p:nvGrpSpPr>
      <p:grpSpPr>
        <a:xfrm>
          <a:off x="0" y="0"/>
          <a:ext cx="0" cy="0"/>
          <a:chOff x="0" y="0"/>
          <a:chExt cx="0" cy="0"/>
        </a:xfrm>
      </p:grpSpPr>
      <p:sp>
        <p:nvSpPr>
          <p:cNvPr id="65" name="Google Shape;65;p15"/>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7" name="Google Shape;67;p15"/>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68" name="Google Shape;68;p15"/>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69" name="Google Shape;69;p15"/>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0" name="Google Shape;70;p15"/>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71"/>
        <p:cNvGrpSpPr/>
        <p:nvPr/>
      </p:nvGrpSpPr>
      <p:grpSpPr>
        <a:xfrm>
          <a:off x="0" y="0"/>
          <a:ext cx="0" cy="0"/>
          <a:chOff x="0" y="0"/>
          <a:chExt cx="0" cy="0"/>
        </a:xfrm>
      </p:grpSpPr>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3" name="Google Shape;73;p16"/>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74" name="Google Shape;74;p16"/>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75" name="Google Shape;75;p16"/>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76" name="Google Shape;76;p16"/>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7" name="Google Shape;77;p16"/>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 name="Google Shape;78;p16"/>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 name="Google Shape;79;p16"/>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80"/>
        <p:cNvGrpSpPr/>
        <p:nvPr/>
      </p:nvGrpSpPr>
      <p:grpSpPr>
        <a:xfrm>
          <a:off x="0" y="0"/>
          <a:ext cx="0" cy="0"/>
          <a:chOff x="0" y="0"/>
          <a:chExt cx="0" cy="0"/>
        </a:xfrm>
      </p:grpSpPr>
      <p:sp>
        <p:nvSpPr>
          <p:cNvPr id="81" name="Google Shape;81;p17"/>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2" name="Google Shape;82;p17"/>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83" name="Google Shape;83;p17"/>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84" name="Google Shape;84;p17"/>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85" name="Google Shape;85;p17"/>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86" name="Google Shape;86;p17"/>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7" name="Google Shape;87;p17"/>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8" name="Google Shape;88;p17"/>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9" name="Google Shape;89;p17"/>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0" name="Google Shape;90;p17"/>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8"/>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94" name="Google Shape;94;p18"/>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 name="Google Shape;97;p19"/>
          <p:cNvSpPr>
            <a:spLocks noGrp="1"/>
          </p:cNvSpPr>
          <p:nvPr>
            <p:ph type="pic" idx="2"/>
          </p:nvPr>
        </p:nvSpPr>
        <p:spPr>
          <a:xfrm>
            <a:off x="4804825" y="1133300"/>
            <a:ext cx="4027500" cy="2392800"/>
          </a:xfrm>
          <a:prstGeom prst="rect">
            <a:avLst/>
          </a:prstGeom>
          <a:noFill/>
          <a:ln>
            <a:noFill/>
          </a:ln>
        </p:spPr>
      </p:sp>
      <p:sp>
        <p:nvSpPr>
          <p:cNvPr id="98" name="Google Shape;98;p19"/>
          <p:cNvSpPr>
            <a:spLocks noGrp="1"/>
          </p:cNvSpPr>
          <p:nvPr>
            <p:ph type="pic" idx="3"/>
          </p:nvPr>
        </p:nvSpPr>
        <p:spPr>
          <a:xfrm>
            <a:off x="311725" y="1133300"/>
            <a:ext cx="4027500" cy="2392800"/>
          </a:xfrm>
          <a:prstGeom prst="rect">
            <a:avLst/>
          </a:prstGeom>
          <a:noFill/>
          <a:ln>
            <a:noFill/>
          </a:ln>
        </p:spPr>
      </p:sp>
      <p:sp>
        <p:nvSpPr>
          <p:cNvPr id="99" name="Google Shape;99;p19"/>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0" name="Google Shape;100;p19"/>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9"/>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03" name="Google Shape;103;p19"/>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 name="Google Shape;106;p20"/>
          <p:cNvSpPr>
            <a:spLocks noGrp="1"/>
          </p:cNvSpPr>
          <p:nvPr>
            <p:ph type="pic" idx="2"/>
          </p:nvPr>
        </p:nvSpPr>
        <p:spPr>
          <a:xfrm>
            <a:off x="6205225" y="1128325"/>
            <a:ext cx="2627100" cy="2273100"/>
          </a:xfrm>
          <a:prstGeom prst="rect">
            <a:avLst/>
          </a:prstGeom>
          <a:noFill/>
          <a:ln>
            <a:noFill/>
          </a:ln>
        </p:spPr>
      </p:sp>
      <p:sp>
        <p:nvSpPr>
          <p:cNvPr id="107" name="Google Shape;107;p20"/>
          <p:cNvSpPr>
            <a:spLocks noGrp="1"/>
          </p:cNvSpPr>
          <p:nvPr>
            <p:ph type="pic" idx="3"/>
          </p:nvPr>
        </p:nvSpPr>
        <p:spPr>
          <a:xfrm>
            <a:off x="311725" y="1128325"/>
            <a:ext cx="2627100" cy="2273100"/>
          </a:xfrm>
          <a:prstGeom prst="rect">
            <a:avLst/>
          </a:prstGeom>
          <a:noFill/>
          <a:ln>
            <a:noFill/>
          </a:ln>
        </p:spPr>
      </p:sp>
      <p:sp>
        <p:nvSpPr>
          <p:cNvPr id="108" name="Google Shape;108;p20"/>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 name="Google Shape;109;p20"/>
          <p:cNvSpPr>
            <a:spLocks noGrp="1"/>
          </p:cNvSpPr>
          <p:nvPr>
            <p:ph type="pic" idx="5"/>
          </p:nvPr>
        </p:nvSpPr>
        <p:spPr>
          <a:xfrm>
            <a:off x="3255250" y="1128325"/>
            <a:ext cx="2627100" cy="2273100"/>
          </a:xfrm>
          <a:prstGeom prst="rect">
            <a:avLst/>
          </a:prstGeom>
          <a:noFill/>
          <a:ln>
            <a:noFill/>
          </a:ln>
        </p:spPr>
      </p:sp>
      <p:sp>
        <p:nvSpPr>
          <p:cNvPr id="110" name="Google Shape;110;p20"/>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4" name="Google Shape;114;p20"/>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5" name="Google Shape;115;p20"/>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6"/>
        <p:cNvGrpSpPr/>
        <p:nvPr/>
      </p:nvGrpSpPr>
      <p:grpSpPr>
        <a:xfrm>
          <a:off x="0" y="0"/>
          <a:ext cx="0" cy="0"/>
          <a:chOff x="0" y="0"/>
          <a:chExt cx="0" cy="0"/>
        </a:xfrm>
      </p:grpSpPr>
      <p:sp>
        <p:nvSpPr>
          <p:cNvPr id="117" name="Google Shape;117;p21"/>
          <p:cNvSpPr>
            <a:spLocks noGrp="1"/>
          </p:cNvSpPr>
          <p:nvPr>
            <p:ph type="pic" idx="2"/>
          </p:nvPr>
        </p:nvSpPr>
        <p:spPr>
          <a:xfrm>
            <a:off x="311700" y="445025"/>
            <a:ext cx="8520600" cy="4218300"/>
          </a:xfrm>
          <a:prstGeom prst="rect">
            <a:avLst/>
          </a:prstGeom>
          <a:noFill/>
          <a:ln>
            <a:noFill/>
          </a:ln>
        </p:spPr>
      </p:sp>
      <p:sp>
        <p:nvSpPr>
          <p:cNvPr id="118" name="Google Shape;118;p21"/>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9"/>
        <p:cNvGrpSpPr/>
        <p:nvPr/>
      </p:nvGrpSpPr>
      <p:grpSpPr>
        <a:xfrm>
          <a:off x="0" y="0"/>
          <a:ext cx="0" cy="0"/>
          <a:chOff x="0" y="0"/>
          <a:chExt cx="0" cy="0"/>
        </a:xfrm>
      </p:grpSpPr>
      <p:sp>
        <p:nvSpPr>
          <p:cNvPr id="120" name="Google Shape;120;p22"/>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21" name="Google Shape;121;p22"/>
          <p:cNvSpPr>
            <a:spLocks noGrp="1"/>
          </p:cNvSpPr>
          <p:nvPr>
            <p:ph type="pic" idx="2"/>
          </p:nvPr>
        </p:nvSpPr>
        <p:spPr>
          <a:xfrm>
            <a:off x="3389600" y="118913"/>
            <a:ext cx="1643700" cy="1535100"/>
          </a:xfrm>
          <a:prstGeom prst="rect">
            <a:avLst/>
          </a:prstGeom>
          <a:noFill/>
          <a:ln>
            <a:noFill/>
          </a:ln>
        </p:spPr>
      </p:sp>
      <p:sp>
        <p:nvSpPr>
          <p:cNvPr id="122" name="Google Shape;122;p22"/>
          <p:cNvSpPr>
            <a:spLocks noGrp="1"/>
          </p:cNvSpPr>
          <p:nvPr>
            <p:ph type="pic" idx="3"/>
          </p:nvPr>
        </p:nvSpPr>
        <p:spPr>
          <a:xfrm>
            <a:off x="5195935" y="118913"/>
            <a:ext cx="1643700" cy="1535100"/>
          </a:xfrm>
          <a:prstGeom prst="rect">
            <a:avLst/>
          </a:prstGeom>
          <a:noFill/>
          <a:ln>
            <a:noFill/>
          </a:ln>
        </p:spPr>
      </p:sp>
      <p:sp>
        <p:nvSpPr>
          <p:cNvPr id="123" name="Google Shape;123;p22"/>
          <p:cNvSpPr>
            <a:spLocks noGrp="1"/>
          </p:cNvSpPr>
          <p:nvPr>
            <p:ph type="pic" idx="4"/>
          </p:nvPr>
        </p:nvSpPr>
        <p:spPr>
          <a:xfrm>
            <a:off x="7002270" y="118913"/>
            <a:ext cx="1643700" cy="1535100"/>
          </a:xfrm>
          <a:prstGeom prst="rect">
            <a:avLst/>
          </a:prstGeom>
          <a:noFill/>
          <a:ln>
            <a:noFill/>
          </a:ln>
        </p:spPr>
      </p:sp>
      <p:sp>
        <p:nvSpPr>
          <p:cNvPr id="124" name="Google Shape;124;p22"/>
          <p:cNvSpPr>
            <a:spLocks noGrp="1"/>
          </p:cNvSpPr>
          <p:nvPr>
            <p:ph type="pic" idx="5"/>
          </p:nvPr>
        </p:nvSpPr>
        <p:spPr>
          <a:xfrm>
            <a:off x="3389588" y="1804212"/>
            <a:ext cx="1643700" cy="1535100"/>
          </a:xfrm>
          <a:prstGeom prst="rect">
            <a:avLst/>
          </a:prstGeom>
          <a:noFill/>
          <a:ln>
            <a:noFill/>
          </a:ln>
        </p:spPr>
      </p:sp>
      <p:sp>
        <p:nvSpPr>
          <p:cNvPr id="125" name="Google Shape;125;p22"/>
          <p:cNvSpPr>
            <a:spLocks noGrp="1"/>
          </p:cNvSpPr>
          <p:nvPr>
            <p:ph type="pic" idx="6"/>
          </p:nvPr>
        </p:nvSpPr>
        <p:spPr>
          <a:xfrm>
            <a:off x="5195922" y="1804212"/>
            <a:ext cx="1643700" cy="1535100"/>
          </a:xfrm>
          <a:prstGeom prst="rect">
            <a:avLst/>
          </a:prstGeom>
          <a:noFill/>
          <a:ln>
            <a:noFill/>
          </a:ln>
        </p:spPr>
      </p:sp>
      <p:sp>
        <p:nvSpPr>
          <p:cNvPr id="126" name="Google Shape;126;p22"/>
          <p:cNvSpPr>
            <a:spLocks noGrp="1"/>
          </p:cNvSpPr>
          <p:nvPr>
            <p:ph type="pic" idx="7"/>
          </p:nvPr>
        </p:nvSpPr>
        <p:spPr>
          <a:xfrm>
            <a:off x="7002257" y="1804212"/>
            <a:ext cx="1643700" cy="1535100"/>
          </a:xfrm>
          <a:prstGeom prst="rect">
            <a:avLst/>
          </a:prstGeom>
          <a:noFill/>
          <a:ln>
            <a:noFill/>
          </a:ln>
        </p:spPr>
      </p:sp>
      <p:sp>
        <p:nvSpPr>
          <p:cNvPr id="127" name="Google Shape;127;p22"/>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2"/>
          <p:cNvSpPr>
            <a:spLocks noGrp="1"/>
          </p:cNvSpPr>
          <p:nvPr>
            <p:ph type="pic" idx="8"/>
          </p:nvPr>
        </p:nvSpPr>
        <p:spPr>
          <a:xfrm>
            <a:off x="3389588" y="3489487"/>
            <a:ext cx="1643700" cy="1535100"/>
          </a:xfrm>
          <a:prstGeom prst="rect">
            <a:avLst/>
          </a:prstGeom>
          <a:noFill/>
          <a:ln>
            <a:noFill/>
          </a:ln>
        </p:spPr>
      </p:sp>
      <p:sp>
        <p:nvSpPr>
          <p:cNvPr id="129" name="Google Shape;129;p22"/>
          <p:cNvSpPr>
            <a:spLocks noGrp="1"/>
          </p:cNvSpPr>
          <p:nvPr>
            <p:ph type="pic" idx="9"/>
          </p:nvPr>
        </p:nvSpPr>
        <p:spPr>
          <a:xfrm>
            <a:off x="5195922" y="3489487"/>
            <a:ext cx="1643700" cy="1535100"/>
          </a:xfrm>
          <a:prstGeom prst="rect">
            <a:avLst/>
          </a:prstGeom>
          <a:noFill/>
          <a:ln>
            <a:noFill/>
          </a:ln>
        </p:spPr>
      </p:sp>
      <p:sp>
        <p:nvSpPr>
          <p:cNvPr id="130" name="Google Shape;130;p22"/>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roduct Roadmap" type="title">
  <p:cSld name="TITLE">
    <p:bg>
      <p:bgPr>
        <a:solidFill>
          <a:schemeClr val="accent3"/>
        </a:solidFill>
        <a:effectLst/>
      </p:bgPr>
    </p:bg>
    <p:spTree>
      <p:nvGrpSpPr>
        <p:cNvPr id="1" name="Shape 131"/>
        <p:cNvGrpSpPr/>
        <p:nvPr/>
      </p:nvGrpSpPr>
      <p:grpSpPr>
        <a:xfrm>
          <a:off x="0" y="0"/>
          <a:ext cx="0" cy="0"/>
          <a:chOff x="0" y="0"/>
          <a:chExt cx="0" cy="0"/>
        </a:xfrm>
      </p:grpSpPr>
      <p:sp>
        <p:nvSpPr>
          <p:cNvPr id="132" name="Google Shape;132;p23"/>
          <p:cNvSpPr txBox="1">
            <a:spLocks noGrp="1"/>
          </p:cNvSpPr>
          <p:nvPr>
            <p:ph type="sldNum" idx="12"/>
          </p:nvPr>
        </p:nvSpPr>
        <p:spPr>
          <a:xfrm>
            <a:off x="8359800" y="4851000"/>
            <a:ext cx="261300" cy="292500"/>
          </a:xfrm>
          <a:prstGeom prst="rect">
            <a:avLst/>
          </a:prstGeom>
        </p:spPr>
        <p:txBody>
          <a:bodyPr spcFirstLastPara="1" wrap="square" lIns="0" tIns="0" rIns="0"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
        <p:nvSpPr>
          <p:cNvPr id="133" name="Google Shape;133;p23"/>
          <p:cNvSpPr txBox="1">
            <a:spLocks noGrp="1"/>
          </p:cNvSpPr>
          <p:nvPr>
            <p:ph type="title"/>
          </p:nvPr>
        </p:nvSpPr>
        <p:spPr>
          <a:xfrm>
            <a:off x="303700" y="355500"/>
            <a:ext cx="8421600" cy="1196100"/>
          </a:xfrm>
          <a:prstGeom prst="rect">
            <a:avLst/>
          </a:prstGeom>
        </p:spPr>
        <p:txBody>
          <a:bodyPr spcFirstLastPara="1" wrap="square" lIns="91425" tIns="91425" rIns="91425" bIns="91425" anchor="t" anchorCtr="0">
            <a:noAutofit/>
          </a:bodyPr>
          <a:lstStyle>
            <a:lvl1pPr lvl="0">
              <a:lnSpc>
                <a:spcPct val="70000"/>
              </a:lnSpc>
              <a:spcBef>
                <a:spcPts val="0"/>
              </a:spcBef>
              <a:spcAft>
                <a:spcPts val="0"/>
              </a:spcAft>
              <a:buClr>
                <a:schemeClr val="dk1"/>
              </a:buClr>
              <a:buSzPts val="8000"/>
              <a:buNone/>
              <a:defRPr sz="8000">
                <a:solidFill>
                  <a:schemeClr val="dk1"/>
                </a:solidFill>
                <a:latin typeface="Lexend"/>
                <a:ea typeface="Lexend"/>
                <a:cs typeface="Lexend"/>
                <a:sym typeface="Lexend"/>
              </a:defRPr>
            </a:lvl1pPr>
            <a:lvl2pPr lvl="1">
              <a:lnSpc>
                <a:spcPct val="70000"/>
              </a:lnSpc>
              <a:spcBef>
                <a:spcPts val="0"/>
              </a:spcBef>
              <a:spcAft>
                <a:spcPts val="0"/>
              </a:spcAft>
              <a:buClr>
                <a:schemeClr val="dk1"/>
              </a:buClr>
              <a:buSzPts val="8000"/>
              <a:buNone/>
              <a:defRPr sz="8000">
                <a:solidFill>
                  <a:schemeClr val="dk1"/>
                </a:solidFill>
              </a:defRPr>
            </a:lvl2pPr>
            <a:lvl3pPr lvl="2">
              <a:lnSpc>
                <a:spcPct val="70000"/>
              </a:lnSpc>
              <a:spcBef>
                <a:spcPts val="0"/>
              </a:spcBef>
              <a:spcAft>
                <a:spcPts val="0"/>
              </a:spcAft>
              <a:buClr>
                <a:schemeClr val="dk1"/>
              </a:buClr>
              <a:buSzPts val="8000"/>
              <a:buNone/>
              <a:defRPr sz="8000">
                <a:solidFill>
                  <a:schemeClr val="dk1"/>
                </a:solidFill>
              </a:defRPr>
            </a:lvl3pPr>
            <a:lvl4pPr lvl="3">
              <a:lnSpc>
                <a:spcPct val="70000"/>
              </a:lnSpc>
              <a:spcBef>
                <a:spcPts val="0"/>
              </a:spcBef>
              <a:spcAft>
                <a:spcPts val="0"/>
              </a:spcAft>
              <a:buClr>
                <a:schemeClr val="dk1"/>
              </a:buClr>
              <a:buSzPts val="8000"/>
              <a:buNone/>
              <a:defRPr sz="8000">
                <a:solidFill>
                  <a:schemeClr val="dk1"/>
                </a:solidFill>
              </a:defRPr>
            </a:lvl4pPr>
            <a:lvl5pPr lvl="4">
              <a:lnSpc>
                <a:spcPct val="70000"/>
              </a:lnSpc>
              <a:spcBef>
                <a:spcPts val="0"/>
              </a:spcBef>
              <a:spcAft>
                <a:spcPts val="0"/>
              </a:spcAft>
              <a:buClr>
                <a:schemeClr val="dk1"/>
              </a:buClr>
              <a:buSzPts val="8000"/>
              <a:buNone/>
              <a:defRPr sz="8000">
                <a:solidFill>
                  <a:schemeClr val="dk1"/>
                </a:solidFill>
              </a:defRPr>
            </a:lvl5pPr>
            <a:lvl6pPr lvl="5">
              <a:lnSpc>
                <a:spcPct val="70000"/>
              </a:lnSpc>
              <a:spcBef>
                <a:spcPts val="0"/>
              </a:spcBef>
              <a:spcAft>
                <a:spcPts val="0"/>
              </a:spcAft>
              <a:buClr>
                <a:schemeClr val="dk1"/>
              </a:buClr>
              <a:buSzPts val="8000"/>
              <a:buNone/>
              <a:defRPr sz="8000">
                <a:solidFill>
                  <a:schemeClr val="dk1"/>
                </a:solidFill>
              </a:defRPr>
            </a:lvl6pPr>
            <a:lvl7pPr lvl="6">
              <a:lnSpc>
                <a:spcPct val="70000"/>
              </a:lnSpc>
              <a:spcBef>
                <a:spcPts val="0"/>
              </a:spcBef>
              <a:spcAft>
                <a:spcPts val="0"/>
              </a:spcAft>
              <a:buClr>
                <a:schemeClr val="dk1"/>
              </a:buClr>
              <a:buSzPts val="8000"/>
              <a:buNone/>
              <a:defRPr sz="8000">
                <a:solidFill>
                  <a:schemeClr val="dk1"/>
                </a:solidFill>
              </a:defRPr>
            </a:lvl7pPr>
            <a:lvl8pPr lvl="7">
              <a:lnSpc>
                <a:spcPct val="70000"/>
              </a:lnSpc>
              <a:spcBef>
                <a:spcPts val="0"/>
              </a:spcBef>
              <a:spcAft>
                <a:spcPts val="0"/>
              </a:spcAft>
              <a:buClr>
                <a:schemeClr val="dk1"/>
              </a:buClr>
              <a:buSzPts val="8000"/>
              <a:buNone/>
              <a:defRPr sz="8000">
                <a:solidFill>
                  <a:schemeClr val="dk1"/>
                </a:solidFill>
              </a:defRPr>
            </a:lvl8pPr>
            <a:lvl9pPr lvl="8">
              <a:lnSpc>
                <a:spcPct val="70000"/>
              </a:lnSpc>
              <a:spcBef>
                <a:spcPts val="0"/>
              </a:spcBef>
              <a:spcAft>
                <a:spcPts val="0"/>
              </a:spcAft>
              <a:buClr>
                <a:schemeClr val="dk1"/>
              </a:buClr>
              <a:buSzPts val="8000"/>
              <a:buNone/>
              <a:defRPr sz="8000">
                <a:solidFill>
                  <a:schemeClr val="dk1"/>
                </a:solidFill>
              </a:defRPr>
            </a:lvl9pPr>
          </a:lstStyle>
          <a:p>
            <a:endParaRPr/>
          </a:p>
        </p:txBody>
      </p:sp>
      <p:sp>
        <p:nvSpPr>
          <p:cNvPr id="134" name="Google Shape;134;p23"/>
          <p:cNvSpPr txBox="1">
            <a:spLocks noGrp="1"/>
          </p:cNvSpPr>
          <p:nvPr>
            <p:ph type="subTitle" idx="1"/>
          </p:nvPr>
        </p:nvSpPr>
        <p:spPr>
          <a:xfrm>
            <a:off x="333400" y="2378453"/>
            <a:ext cx="3359100" cy="949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atin typeface="Lexend"/>
                <a:ea typeface="Lexend"/>
                <a:cs typeface="Lexend"/>
                <a:sym typeface="Lexen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135" name="Google Shape;135;p23"/>
          <p:cNvSpPr txBox="1">
            <a:spLocks noGrp="1"/>
          </p:cNvSpPr>
          <p:nvPr>
            <p:ph type="body" idx="2"/>
          </p:nvPr>
        </p:nvSpPr>
        <p:spPr>
          <a:xfrm>
            <a:off x="341375" y="4655800"/>
            <a:ext cx="2088300" cy="2358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1pPr>
            <a:lvl2pPr marL="914400" lvl="1"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2pPr>
            <a:lvl3pPr marL="1371600" lvl="2"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3pPr>
            <a:lvl4pPr marL="1828800" lvl="3"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4pPr>
            <a:lvl5pPr marL="2286000" lvl="4"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5pPr>
            <a:lvl6pPr marL="2743200" lvl="5"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6pPr>
            <a:lvl7pPr marL="3200400" lvl="6"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7pPr>
            <a:lvl8pPr marL="3657600" lvl="7"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8pPr>
            <a:lvl9pPr marL="4114800" lvl="8"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9pPr>
          </a:lstStyle>
          <a:p>
            <a:endParaRPr/>
          </a:p>
        </p:txBody>
      </p:sp>
      <p:sp>
        <p:nvSpPr>
          <p:cNvPr id="136" name="Google Shape;136;p23"/>
          <p:cNvSpPr txBox="1">
            <a:spLocks noGrp="1"/>
          </p:cNvSpPr>
          <p:nvPr>
            <p:ph type="sldNum" idx="3"/>
          </p:nvPr>
        </p:nvSpPr>
        <p:spPr>
          <a:xfrm>
            <a:off x="8359800" y="4851000"/>
            <a:ext cx="261300" cy="292500"/>
          </a:xfrm>
          <a:prstGeom prst="rect">
            <a:avLst/>
          </a:prstGeom>
          <a:noFill/>
        </p:spPr>
        <p:txBody>
          <a:bodyPr spcFirstLastPara="1" wrap="square" lIns="0" tIns="0" rIns="0" bIns="91425" anchor="ctr" anchorCtr="0">
            <a:noAutofit/>
          </a:bodyPr>
          <a:lstStyle>
            <a:lvl1pPr lvl="0" algn="ctr" rtl="0">
              <a:buNone/>
              <a:defRPr>
                <a:solidFill>
                  <a:schemeClr val="accent3"/>
                </a:solidFill>
              </a:defRPr>
            </a:lvl1pPr>
            <a:lvl2pPr lvl="1" algn="ctr" rtl="0">
              <a:buNone/>
              <a:defRPr>
                <a:solidFill>
                  <a:schemeClr val="accent3"/>
                </a:solidFill>
              </a:defRPr>
            </a:lvl2pPr>
            <a:lvl3pPr lvl="2" algn="ctr" rtl="0">
              <a:buNone/>
              <a:defRPr>
                <a:solidFill>
                  <a:schemeClr val="accent3"/>
                </a:solidFill>
              </a:defRPr>
            </a:lvl3pPr>
            <a:lvl4pPr lvl="3" algn="ctr" rtl="0">
              <a:buNone/>
              <a:defRPr>
                <a:solidFill>
                  <a:schemeClr val="accent3"/>
                </a:solidFill>
              </a:defRPr>
            </a:lvl4pPr>
            <a:lvl5pPr lvl="4" algn="ctr" rtl="0">
              <a:buNone/>
              <a:defRPr>
                <a:solidFill>
                  <a:schemeClr val="accent3"/>
                </a:solidFill>
              </a:defRPr>
            </a:lvl5pPr>
            <a:lvl6pPr lvl="5" algn="ctr" rtl="0">
              <a:buNone/>
              <a:defRPr>
                <a:solidFill>
                  <a:schemeClr val="accent3"/>
                </a:solidFill>
              </a:defRPr>
            </a:lvl6pPr>
            <a:lvl7pPr lvl="6" algn="ctr" rtl="0">
              <a:buNone/>
              <a:defRPr>
                <a:solidFill>
                  <a:schemeClr val="accent3"/>
                </a:solidFill>
              </a:defRPr>
            </a:lvl7pPr>
            <a:lvl8pPr lvl="7" algn="ctr" rtl="0">
              <a:buNone/>
              <a:defRPr>
                <a:solidFill>
                  <a:schemeClr val="accent3"/>
                </a:solidFill>
              </a:defRPr>
            </a:lvl8pPr>
            <a:lvl9pPr lvl="8" algn="ctr" rtl="0">
              <a:buNone/>
              <a:defRPr>
                <a:solidFill>
                  <a:schemeClr val="accent3"/>
                </a:solidFill>
              </a:defRPr>
            </a:lvl9pPr>
          </a:lstStyle>
          <a:p>
            <a:pPr marL="0" lvl="0" indent="0" algn="ctr" rtl="0">
              <a:spcBef>
                <a:spcPts val="0"/>
              </a:spcBef>
              <a:spcAft>
                <a:spcPts val="0"/>
              </a:spcAft>
              <a:buNone/>
            </a:pPr>
            <a:fld id="{00000000-1234-1234-1234-123412341234}" type="slidenum">
              <a:rPr lang="en"/>
              <a:t>‹#›</a:t>
            </a:fld>
            <a:endParaRPr/>
          </a:p>
        </p:txBody>
      </p:sp>
      <p:sp>
        <p:nvSpPr>
          <p:cNvPr id="137" name="Google Shape;137;p23"/>
          <p:cNvSpPr txBox="1">
            <a:spLocks noGrp="1"/>
          </p:cNvSpPr>
          <p:nvPr>
            <p:ph type="body" idx="4"/>
          </p:nvPr>
        </p:nvSpPr>
        <p:spPr>
          <a:xfrm>
            <a:off x="2652248" y="4655800"/>
            <a:ext cx="1940700" cy="2358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1pPr>
            <a:lvl2pPr marL="914400" lvl="1"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2pPr>
            <a:lvl3pPr marL="1371600" lvl="2"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3pPr>
            <a:lvl4pPr marL="1828800" lvl="3"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4pPr>
            <a:lvl5pPr marL="2286000" lvl="4"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5pPr>
            <a:lvl6pPr marL="2743200" lvl="5"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6pPr>
            <a:lvl7pPr marL="3200400" lvl="6"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7pPr>
            <a:lvl8pPr marL="3657600" lvl="7"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8pPr>
            <a:lvl9pPr marL="4114800" lvl="8" indent="-279400">
              <a:spcBef>
                <a:spcPts val="0"/>
              </a:spcBef>
              <a:spcAft>
                <a:spcPts val="0"/>
              </a:spcAft>
              <a:buClr>
                <a:schemeClr val="dk1"/>
              </a:buClr>
              <a:buSzPts val="800"/>
              <a:buFont typeface="Lexend Light"/>
              <a:buChar char="■"/>
              <a:defRPr sz="800">
                <a:solidFill>
                  <a:schemeClr val="dk1"/>
                </a:solidFill>
                <a:latin typeface="Lexend Light"/>
                <a:ea typeface="Lexend Light"/>
                <a:cs typeface="Lexend Light"/>
                <a:sym typeface="Lexend Light"/>
              </a:defRPr>
            </a:lvl9pPr>
          </a:lstStyle>
          <a:p>
            <a:endParaRPr/>
          </a:p>
        </p:txBody>
      </p:sp>
      <p:cxnSp>
        <p:nvCxnSpPr>
          <p:cNvPr id="138" name="Google Shape;138;p23"/>
          <p:cNvCxnSpPr/>
          <p:nvPr/>
        </p:nvCxnSpPr>
        <p:spPr>
          <a:xfrm>
            <a:off x="-3150" y="4448151"/>
            <a:ext cx="5232300" cy="0"/>
          </a:xfrm>
          <a:prstGeom prst="straightConnector1">
            <a:avLst/>
          </a:prstGeom>
          <a:noFill/>
          <a:ln w="19050" cap="flat" cmpd="sng">
            <a:solidFill>
              <a:schemeClr val="accent2"/>
            </a:solidFill>
            <a:prstDash val="dot"/>
            <a:round/>
            <a:headEnd type="none" w="med" len="med"/>
            <a:tailEnd type="none" w="med" len="med"/>
          </a:ln>
        </p:spPr>
      </p:cxnSp>
      <p:sp>
        <p:nvSpPr>
          <p:cNvPr id="139" name="Google Shape;139;p23"/>
          <p:cNvSpPr>
            <a:spLocks noGrp="1"/>
          </p:cNvSpPr>
          <p:nvPr>
            <p:ph type="pic" idx="5"/>
          </p:nvPr>
        </p:nvSpPr>
        <p:spPr>
          <a:xfrm>
            <a:off x="5229150" y="2509975"/>
            <a:ext cx="3914400" cy="26364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837">
          <p15:clr>
            <a:srgbClr val="E46962"/>
          </p15:clr>
        </p15:guide>
        <p15:guide id="2" orient="horz" pos="1369">
          <p15:clr>
            <a:srgbClr val="E46962"/>
          </p15:clr>
        </p15:guide>
        <p15:guide id="3" orient="horz" pos="1581">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 Content" type="blank">
  <p:cSld name="BLANK">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74916" y="289225"/>
            <a:ext cx="6598800" cy="1039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a:lvl1pPr>
            <a:lvl2pPr lvl="1">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2pPr>
            <a:lvl3pPr lvl="2">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3pPr>
            <a:lvl4pPr lvl="3">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4pPr>
            <a:lvl5pPr lvl="4">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5pPr>
            <a:lvl6pPr lvl="5">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6pPr>
            <a:lvl7pPr lvl="6">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7pPr>
            <a:lvl8pPr lvl="7">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8pPr>
            <a:lvl9pPr lvl="8">
              <a:spcBef>
                <a:spcPts val="0"/>
              </a:spcBef>
              <a:spcAft>
                <a:spcPts val="0"/>
              </a:spcAft>
              <a:buClr>
                <a:schemeClr val="lt1"/>
              </a:buClr>
              <a:buSzPts val="1400"/>
              <a:buFont typeface="Lexend Light"/>
              <a:buNone/>
              <a:defRPr>
                <a:solidFill>
                  <a:schemeClr val="lt1"/>
                </a:solidFill>
                <a:latin typeface="Lexend Light"/>
                <a:ea typeface="Lexend Light"/>
                <a:cs typeface="Lexend Light"/>
                <a:sym typeface="Lexend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CUSTOM_26">
    <p:bg>
      <p:bgPr>
        <a:solidFill>
          <a:schemeClr val="lt2"/>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104400" y="3069000"/>
            <a:ext cx="7865400" cy="2074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chemeClr val="dk2"/>
              </a:buClr>
              <a:buSzPts val="8000"/>
              <a:buFont typeface="Lexend"/>
              <a:buNone/>
              <a:defRPr sz="8000">
                <a:solidFill>
                  <a:schemeClr val="dk2"/>
                </a:solidFill>
                <a:latin typeface="Lexend"/>
                <a:ea typeface="Lexend"/>
                <a:cs typeface="Lexend"/>
                <a:sym typeface="Lexend"/>
              </a:defRPr>
            </a:lvl1pPr>
            <a:lvl2pPr lvl="1">
              <a:spcBef>
                <a:spcPts val="0"/>
              </a:spcBef>
              <a:spcAft>
                <a:spcPts val="0"/>
              </a:spcAft>
              <a:buClr>
                <a:schemeClr val="dk2"/>
              </a:buClr>
              <a:buSzPts val="1400"/>
              <a:buFont typeface="Lexend"/>
              <a:buNone/>
              <a:defRPr>
                <a:solidFill>
                  <a:schemeClr val="dk2"/>
                </a:solidFill>
              </a:defRPr>
            </a:lvl2pPr>
            <a:lvl3pPr lvl="2">
              <a:spcBef>
                <a:spcPts val="0"/>
              </a:spcBef>
              <a:spcAft>
                <a:spcPts val="0"/>
              </a:spcAft>
              <a:buClr>
                <a:schemeClr val="dk2"/>
              </a:buClr>
              <a:buSzPts val="1400"/>
              <a:buFont typeface="Lexend"/>
              <a:buNone/>
              <a:defRPr>
                <a:solidFill>
                  <a:schemeClr val="dk2"/>
                </a:solidFill>
              </a:defRPr>
            </a:lvl3pPr>
            <a:lvl4pPr lvl="3">
              <a:spcBef>
                <a:spcPts val="0"/>
              </a:spcBef>
              <a:spcAft>
                <a:spcPts val="0"/>
              </a:spcAft>
              <a:buClr>
                <a:schemeClr val="dk2"/>
              </a:buClr>
              <a:buSzPts val="1400"/>
              <a:buFont typeface="Lexend"/>
              <a:buNone/>
              <a:defRPr>
                <a:solidFill>
                  <a:schemeClr val="dk2"/>
                </a:solidFill>
              </a:defRPr>
            </a:lvl4pPr>
            <a:lvl5pPr lvl="4">
              <a:spcBef>
                <a:spcPts val="0"/>
              </a:spcBef>
              <a:spcAft>
                <a:spcPts val="0"/>
              </a:spcAft>
              <a:buClr>
                <a:schemeClr val="dk2"/>
              </a:buClr>
              <a:buSzPts val="1400"/>
              <a:buFont typeface="Lexend"/>
              <a:buNone/>
              <a:defRPr>
                <a:solidFill>
                  <a:schemeClr val="dk2"/>
                </a:solidFill>
              </a:defRPr>
            </a:lvl5pPr>
            <a:lvl6pPr lvl="5">
              <a:spcBef>
                <a:spcPts val="0"/>
              </a:spcBef>
              <a:spcAft>
                <a:spcPts val="0"/>
              </a:spcAft>
              <a:buClr>
                <a:schemeClr val="dk2"/>
              </a:buClr>
              <a:buSzPts val="1400"/>
              <a:buFont typeface="Lexend"/>
              <a:buNone/>
              <a:defRPr>
                <a:solidFill>
                  <a:schemeClr val="dk2"/>
                </a:solidFill>
              </a:defRPr>
            </a:lvl6pPr>
            <a:lvl7pPr lvl="6">
              <a:spcBef>
                <a:spcPts val="0"/>
              </a:spcBef>
              <a:spcAft>
                <a:spcPts val="0"/>
              </a:spcAft>
              <a:buClr>
                <a:schemeClr val="dk2"/>
              </a:buClr>
              <a:buSzPts val="1400"/>
              <a:buFont typeface="Lexend"/>
              <a:buNone/>
              <a:defRPr>
                <a:solidFill>
                  <a:schemeClr val="dk2"/>
                </a:solidFill>
              </a:defRPr>
            </a:lvl7pPr>
            <a:lvl8pPr lvl="7">
              <a:spcBef>
                <a:spcPts val="0"/>
              </a:spcBef>
              <a:spcAft>
                <a:spcPts val="0"/>
              </a:spcAft>
              <a:buClr>
                <a:schemeClr val="dk2"/>
              </a:buClr>
              <a:buSzPts val="1400"/>
              <a:buFont typeface="Lexend"/>
              <a:buNone/>
              <a:defRPr>
                <a:solidFill>
                  <a:schemeClr val="dk2"/>
                </a:solidFill>
              </a:defRPr>
            </a:lvl8pPr>
            <a:lvl9pPr lvl="8">
              <a:spcBef>
                <a:spcPts val="0"/>
              </a:spcBef>
              <a:spcAft>
                <a:spcPts val="0"/>
              </a:spcAft>
              <a:buClr>
                <a:schemeClr val="dk2"/>
              </a:buClr>
              <a:buSzPts val="1400"/>
              <a:buFont typeface="Lexend"/>
              <a:buNone/>
              <a:defRPr>
                <a:solidFill>
                  <a:schemeClr val="dk2"/>
                </a:solidFill>
              </a:defRPr>
            </a:lvl9pPr>
          </a:lstStyle>
          <a:p>
            <a:endParaRPr/>
          </a:p>
        </p:txBody>
      </p:sp>
      <p:sp>
        <p:nvSpPr>
          <p:cNvPr id="144" name="Google Shape;144;p25"/>
          <p:cNvSpPr>
            <a:spLocks noGrp="1"/>
          </p:cNvSpPr>
          <p:nvPr>
            <p:ph type="pic" idx="2"/>
          </p:nvPr>
        </p:nvSpPr>
        <p:spPr>
          <a:xfrm>
            <a:off x="248250" y="256400"/>
            <a:ext cx="8647500" cy="2463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3115">
          <p15:clr>
            <a:srgbClr val="E46962"/>
          </p15:clr>
        </p15:guide>
        <p15:guide id="2" orient="horz" pos="3077">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25_1">
    <p:bg>
      <p:bgPr>
        <a:solidFill>
          <a:schemeClr val="accent4"/>
        </a:solidFill>
        <a:effectLst/>
      </p:bgPr>
    </p:bg>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104400" y="150125"/>
            <a:ext cx="7883400" cy="20175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8000"/>
              <a:buFont typeface="Lexend"/>
              <a:buNone/>
              <a:defRPr sz="8000">
                <a:solidFill>
                  <a:schemeClr val="dk1"/>
                </a:solidFill>
                <a:latin typeface="Lexend"/>
                <a:ea typeface="Lexend"/>
                <a:cs typeface="Lexend"/>
                <a:sym typeface="Lexend"/>
              </a:defRPr>
            </a:lvl1pPr>
            <a:lvl2pPr lvl="1">
              <a:spcBef>
                <a:spcPts val="0"/>
              </a:spcBef>
              <a:spcAft>
                <a:spcPts val="0"/>
              </a:spcAft>
              <a:buClr>
                <a:schemeClr val="dk1"/>
              </a:buClr>
              <a:buSzPts val="1400"/>
              <a:buFont typeface="Lexend"/>
              <a:buNone/>
              <a:defRPr>
                <a:solidFill>
                  <a:schemeClr val="dk1"/>
                </a:solidFill>
              </a:defRPr>
            </a:lvl2pPr>
            <a:lvl3pPr lvl="2">
              <a:spcBef>
                <a:spcPts val="0"/>
              </a:spcBef>
              <a:spcAft>
                <a:spcPts val="0"/>
              </a:spcAft>
              <a:buClr>
                <a:schemeClr val="dk1"/>
              </a:buClr>
              <a:buSzPts val="1400"/>
              <a:buFont typeface="Lexend"/>
              <a:buNone/>
              <a:defRPr>
                <a:solidFill>
                  <a:schemeClr val="dk1"/>
                </a:solidFill>
              </a:defRPr>
            </a:lvl3pPr>
            <a:lvl4pPr lvl="3">
              <a:spcBef>
                <a:spcPts val="0"/>
              </a:spcBef>
              <a:spcAft>
                <a:spcPts val="0"/>
              </a:spcAft>
              <a:buClr>
                <a:schemeClr val="dk1"/>
              </a:buClr>
              <a:buSzPts val="1400"/>
              <a:buFont typeface="Lexend"/>
              <a:buNone/>
              <a:defRPr>
                <a:solidFill>
                  <a:schemeClr val="dk1"/>
                </a:solidFill>
              </a:defRPr>
            </a:lvl4pPr>
            <a:lvl5pPr lvl="4">
              <a:spcBef>
                <a:spcPts val="0"/>
              </a:spcBef>
              <a:spcAft>
                <a:spcPts val="0"/>
              </a:spcAft>
              <a:buClr>
                <a:schemeClr val="dk1"/>
              </a:buClr>
              <a:buSzPts val="1400"/>
              <a:buFont typeface="Lexend"/>
              <a:buNone/>
              <a:defRPr>
                <a:solidFill>
                  <a:schemeClr val="dk1"/>
                </a:solidFill>
              </a:defRPr>
            </a:lvl5pPr>
            <a:lvl6pPr lvl="5">
              <a:spcBef>
                <a:spcPts val="0"/>
              </a:spcBef>
              <a:spcAft>
                <a:spcPts val="0"/>
              </a:spcAft>
              <a:buClr>
                <a:schemeClr val="dk1"/>
              </a:buClr>
              <a:buSzPts val="1400"/>
              <a:buFont typeface="Lexend"/>
              <a:buNone/>
              <a:defRPr>
                <a:solidFill>
                  <a:schemeClr val="dk1"/>
                </a:solidFill>
              </a:defRPr>
            </a:lvl6pPr>
            <a:lvl7pPr lvl="6">
              <a:spcBef>
                <a:spcPts val="0"/>
              </a:spcBef>
              <a:spcAft>
                <a:spcPts val="0"/>
              </a:spcAft>
              <a:buClr>
                <a:schemeClr val="dk1"/>
              </a:buClr>
              <a:buSzPts val="1400"/>
              <a:buFont typeface="Lexend"/>
              <a:buNone/>
              <a:defRPr>
                <a:solidFill>
                  <a:schemeClr val="dk1"/>
                </a:solidFill>
              </a:defRPr>
            </a:lvl7pPr>
            <a:lvl8pPr lvl="7">
              <a:spcBef>
                <a:spcPts val="0"/>
              </a:spcBef>
              <a:spcAft>
                <a:spcPts val="0"/>
              </a:spcAft>
              <a:buClr>
                <a:schemeClr val="dk1"/>
              </a:buClr>
              <a:buSzPts val="1400"/>
              <a:buFont typeface="Lexend"/>
              <a:buNone/>
              <a:defRPr>
                <a:solidFill>
                  <a:schemeClr val="dk1"/>
                </a:solidFill>
              </a:defRPr>
            </a:lvl8pPr>
            <a:lvl9pPr lvl="8">
              <a:spcBef>
                <a:spcPts val="0"/>
              </a:spcBef>
              <a:spcAft>
                <a:spcPts val="0"/>
              </a:spcAft>
              <a:buClr>
                <a:schemeClr val="dk1"/>
              </a:buClr>
              <a:buSzPts val="1400"/>
              <a:buFont typeface="Lexend"/>
              <a:buNone/>
              <a:defRPr>
                <a:solidFill>
                  <a:schemeClr val="dk1"/>
                </a:solidFill>
              </a:defRPr>
            </a:lvl9pPr>
          </a:lstStyle>
          <a:p>
            <a:endParaRPr/>
          </a:p>
        </p:txBody>
      </p:sp>
      <p:sp>
        <p:nvSpPr>
          <p:cNvPr id="147" name="Google Shape;147;p26"/>
          <p:cNvSpPr>
            <a:spLocks noGrp="1"/>
          </p:cNvSpPr>
          <p:nvPr>
            <p:ph type="pic" idx="2"/>
          </p:nvPr>
        </p:nvSpPr>
        <p:spPr>
          <a:xfrm>
            <a:off x="248250" y="2425338"/>
            <a:ext cx="8647500" cy="24630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 Phone mockup">
  <p:cSld name="CUSTOM_26_1">
    <p:bg>
      <p:bgPr>
        <a:solidFill>
          <a:schemeClr val="accent4"/>
        </a:solidFill>
        <a:effectLst/>
      </p:bgPr>
    </p:bg>
    <p:spTree>
      <p:nvGrpSpPr>
        <p:cNvPr id="1" name="Shape 148"/>
        <p:cNvGrpSpPr/>
        <p:nvPr/>
      </p:nvGrpSpPr>
      <p:grpSpPr>
        <a:xfrm>
          <a:off x="0" y="0"/>
          <a:ext cx="0" cy="0"/>
          <a:chOff x="0" y="0"/>
          <a:chExt cx="0" cy="0"/>
        </a:xfrm>
      </p:grpSpPr>
      <p:sp>
        <p:nvSpPr>
          <p:cNvPr id="149" name="Google Shape;149;p27"/>
          <p:cNvSpPr/>
          <p:nvPr/>
        </p:nvSpPr>
        <p:spPr>
          <a:xfrm rot="-5400000">
            <a:off x="5014800" y="1016575"/>
            <a:ext cx="5145600" cy="3112800"/>
          </a:xfrm>
          <a:prstGeom prst="round2SameRect">
            <a:avLst>
              <a:gd name="adj1" fmla="val 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7"/>
          <p:cNvSpPr>
            <a:spLocks noGrp="1"/>
          </p:cNvSpPr>
          <p:nvPr>
            <p:ph type="pic" idx="2"/>
          </p:nvPr>
        </p:nvSpPr>
        <p:spPr>
          <a:xfrm>
            <a:off x="6819050" y="857921"/>
            <a:ext cx="1598400" cy="3413100"/>
          </a:xfrm>
          <a:prstGeom prst="roundRect">
            <a:avLst>
              <a:gd name="adj" fmla="val 11038"/>
            </a:avLst>
          </a:prstGeom>
          <a:noFill/>
          <a:ln>
            <a:noFill/>
          </a:ln>
        </p:spPr>
      </p:sp>
      <p:sp>
        <p:nvSpPr>
          <p:cNvPr id="151" name="Google Shape;151;p27"/>
          <p:cNvSpPr txBox="1">
            <a:spLocks noGrp="1"/>
          </p:cNvSpPr>
          <p:nvPr>
            <p:ph type="body" idx="1"/>
          </p:nvPr>
        </p:nvSpPr>
        <p:spPr>
          <a:xfrm>
            <a:off x="687900" y="292725"/>
            <a:ext cx="42150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52" name="Google Shape;152;p27"/>
          <p:cNvSpPr txBox="1">
            <a:spLocks noGrp="1"/>
          </p:cNvSpPr>
          <p:nvPr>
            <p:ph type="title"/>
          </p:nvPr>
        </p:nvSpPr>
        <p:spPr>
          <a:xfrm>
            <a:off x="661575" y="424275"/>
            <a:ext cx="42414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53" name="Google Shape;153;p27"/>
          <p:cNvSpPr txBox="1">
            <a:spLocks noGrp="1"/>
          </p:cNvSpPr>
          <p:nvPr>
            <p:ph type="body" idx="3"/>
          </p:nvPr>
        </p:nvSpPr>
        <p:spPr>
          <a:xfrm>
            <a:off x="661575" y="2514875"/>
            <a:ext cx="4300200" cy="21909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Clr>
                <a:schemeClr val="lt1"/>
              </a:buClr>
              <a:buSzPts val="1700"/>
              <a:buFont typeface="Lexend Light"/>
              <a:buChar char="●"/>
              <a:defRPr>
                <a:latin typeface="Lexend Light"/>
                <a:ea typeface="Lexend Light"/>
                <a:cs typeface="Lexend Light"/>
                <a:sym typeface="Lexend Light"/>
              </a:defRPr>
            </a:lvl1pPr>
            <a:lvl2pPr marL="914400" lvl="1"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2pPr>
            <a:lvl3pPr marL="1371600" lvl="2"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3pPr>
            <a:lvl4pPr marL="1828800" lvl="3"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4pPr>
            <a:lvl5pPr marL="2286000" lvl="4"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5pPr>
            <a:lvl6pPr marL="2743200" lvl="5"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6pPr>
            <a:lvl7pPr marL="3200400" lvl="6"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7pPr>
            <a:lvl8pPr marL="3657600" lvl="7"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8pPr>
            <a:lvl9pPr marL="4114800" lvl="8"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 Phone mockup 1">
  <p:cSld name="CUSTOM_28">
    <p:bg>
      <p:bgPr>
        <a:solidFill>
          <a:schemeClr val="accent3"/>
        </a:solidFill>
        <a:effectLst/>
      </p:bgPr>
    </p:bg>
    <p:spTree>
      <p:nvGrpSpPr>
        <p:cNvPr id="1" name="Shape 154"/>
        <p:cNvGrpSpPr/>
        <p:nvPr/>
      </p:nvGrpSpPr>
      <p:grpSpPr>
        <a:xfrm>
          <a:off x="0" y="0"/>
          <a:ext cx="0" cy="0"/>
          <a:chOff x="0" y="0"/>
          <a:chExt cx="0" cy="0"/>
        </a:xfrm>
      </p:grpSpPr>
      <p:sp>
        <p:nvSpPr>
          <p:cNvPr id="155" name="Google Shape;155;p28"/>
          <p:cNvSpPr/>
          <p:nvPr/>
        </p:nvSpPr>
        <p:spPr>
          <a:xfrm rot="-5400000">
            <a:off x="5014800" y="1016575"/>
            <a:ext cx="5145600" cy="3112800"/>
          </a:xfrm>
          <a:prstGeom prst="round2SameRect">
            <a:avLst>
              <a:gd name="adj1" fmla="val 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txBox="1">
            <a:spLocks noGrp="1"/>
          </p:cNvSpPr>
          <p:nvPr>
            <p:ph type="body" idx="1"/>
          </p:nvPr>
        </p:nvSpPr>
        <p:spPr>
          <a:xfrm>
            <a:off x="661575" y="2514875"/>
            <a:ext cx="4300200" cy="21909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Clr>
                <a:schemeClr val="lt1"/>
              </a:buClr>
              <a:buSzPts val="1700"/>
              <a:buFont typeface="Lexend Light"/>
              <a:buChar char="●"/>
              <a:defRPr>
                <a:latin typeface="Lexend Light"/>
                <a:ea typeface="Lexend Light"/>
                <a:cs typeface="Lexend Light"/>
                <a:sym typeface="Lexend Light"/>
              </a:defRPr>
            </a:lvl1pPr>
            <a:lvl2pPr marL="914400" lvl="1"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2pPr>
            <a:lvl3pPr marL="1371600" lvl="2"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3pPr>
            <a:lvl4pPr marL="1828800" lvl="3"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4pPr>
            <a:lvl5pPr marL="2286000" lvl="4"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5pPr>
            <a:lvl6pPr marL="2743200" lvl="5"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6pPr>
            <a:lvl7pPr marL="3200400" lvl="6"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7pPr>
            <a:lvl8pPr marL="3657600" lvl="7"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8pPr>
            <a:lvl9pPr marL="4114800" lvl="8" indent="-336550">
              <a:spcBef>
                <a:spcPts val="0"/>
              </a:spcBef>
              <a:spcAft>
                <a:spcPts val="0"/>
              </a:spcAft>
              <a:buClr>
                <a:schemeClr val="lt1"/>
              </a:buClr>
              <a:buSzPts val="1700"/>
              <a:buFont typeface="Lexend Light"/>
              <a:buChar char="■"/>
              <a:defRPr sz="1700">
                <a:latin typeface="Lexend Light"/>
                <a:ea typeface="Lexend Light"/>
                <a:cs typeface="Lexend Light"/>
                <a:sym typeface="Lexend Light"/>
              </a:defRPr>
            </a:lvl9pPr>
          </a:lstStyle>
          <a:p>
            <a:endParaRPr/>
          </a:p>
        </p:txBody>
      </p:sp>
      <p:sp>
        <p:nvSpPr>
          <p:cNvPr id="157" name="Google Shape;157;p28"/>
          <p:cNvSpPr txBox="1">
            <a:spLocks noGrp="1"/>
          </p:cNvSpPr>
          <p:nvPr>
            <p:ph type="body" idx="2"/>
          </p:nvPr>
        </p:nvSpPr>
        <p:spPr>
          <a:xfrm>
            <a:off x="687900" y="292725"/>
            <a:ext cx="42150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58" name="Google Shape;158;p28"/>
          <p:cNvSpPr txBox="1">
            <a:spLocks noGrp="1"/>
          </p:cNvSpPr>
          <p:nvPr>
            <p:ph type="title"/>
          </p:nvPr>
        </p:nvSpPr>
        <p:spPr>
          <a:xfrm>
            <a:off x="661575" y="424275"/>
            <a:ext cx="42414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59" name="Google Shape;159;p28"/>
          <p:cNvSpPr>
            <a:spLocks noGrp="1"/>
          </p:cNvSpPr>
          <p:nvPr>
            <p:ph type="pic" idx="3"/>
          </p:nvPr>
        </p:nvSpPr>
        <p:spPr>
          <a:xfrm>
            <a:off x="6819050" y="857921"/>
            <a:ext cx="1598400" cy="3413100"/>
          </a:xfrm>
          <a:prstGeom prst="roundRect">
            <a:avLst>
              <a:gd name="adj" fmla="val 11038"/>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 Phone and Ipad mockup">
  <p:cSld name="CUSTOM_27">
    <p:bg>
      <p:bgPr>
        <a:solidFill>
          <a:schemeClr val="accent4"/>
        </a:solidFill>
        <a:effectLst/>
      </p:bgPr>
    </p:bg>
    <p:spTree>
      <p:nvGrpSpPr>
        <p:cNvPr id="1" name="Shape 160"/>
        <p:cNvGrpSpPr/>
        <p:nvPr/>
      </p:nvGrpSpPr>
      <p:grpSpPr>
        <a:xfrm>
          <a:off x="0" y="0"/>
          <a:ext cx="0" cy="0"/>
          <a:chOff x="0" y="0"/>
          <a:chExt cx="0" cy="0"/>
        </a:xfrm>
      </p:grpSpPr>
      <p:sp>
        <p:nvSpPr>
          <p:cNvPr id="161" name="Google Shape;161;p29"/>
          <p:cNvSpPr>
            <a:spLocks noGrp="1"/>
          </p:cNvSpPr>
          <p:nvPr>
            <p:ph type="pic" idx="2"/>
          </p:nvPr>
        </p:nvSpPr>
        <p:spPr>
          <a:xfrm>
            <a:off x="869088" y="1528242"/>
            <a:ext cx="1536600" cy="3262500"/>
          </a:xfrm>
          <a:prstGeom prst="roundRect">
            <a:avLst>
              <a:gd name="adj" fmla="val 11038"/>
            </a:avLst>
          </a:prstGeom>
          <a:noFill/>
          <a:ln>
            <a:noFill/>
          </a:ln>
        </p:spPr>
      </p:sp>
      <p:sp>
        <p:nvSpPr>
          <p:cNvPr id="162" name="Google Shape;162;p29"/>
          <p:cNvSpPr>
            <a:spLocks noGrp="1"/>
          </p:cNvSpPr>
          <p:nvPr>
            <p:ph type="pic" idx="3"/>
          </p:nvPr>
        </p:nvSpPr>
        <p:spPr>
          <a:xfrm>
            <a:off x="3913204" y="1528242"/>
            <a:ext cx="4587000" cy="3262500"/>
          </a:xfrm>
          <a:prstGeom prst="roundRect">
            <a:avLst>
              <a:gd name="adj" fmla="val 4639"/>
            </a:avLst>
          </a:prstGeom>
          <a:noFill/>
          <a:ln>
            <a:noFill/>
          </a:ln>
        </p:spPr>
      </p:sp>
      <p:sp>
        <p:nvSpPr>
          <p:cNvPr id="163" name="Google Shape;163;p29"/>
          <p:cNvSpPr txBox="1">
            <a:spLocks noGrp="1"/>
          </p:cNvSpPr>
          <p:nvPr>
            <p:ph type="body" idx="1"/>
          </p:nvPr>
        </p:nvSpPr>
        <p:spPr>
          <a:xfrm>
            <a:off x="4574425" y="271875"/>
            <a:ext cx="3908700" cy="6060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sz="800"/>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64" name="Google Shape;164;p29"/>
          <p:cNvSpPr txBox="1">
            <a:spLocks noGrp="1"/>
          </p:cNvSpPr>
          <p:nvPr>
            <p:ph type="body" idx="4"/>
          </p:nvPr>
        </p:nvSpPr>
        <p:spPr>
          <a:xfrm>
            <a:off x="687900" y="292725"/>
            <a:ext cx="34125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65" name="Google Shape;165;p29"/>
          <p:cNvSpPr txBox="1">
            <a:spLocks noGrp="1"/>
          </p:cNvSpPr>
          <p:nvPr>
            <p:ph type="title"/>
          </p:nvPr>
        </p:nvSpPr>
        <p:spPr>
          <a:xfrm>
            <a:off x="661575" y="424275"/>
            <a:ext cx="34389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troduction 1">
  <p:cSld name="CUSTOM_1_1">
    <p:bg>
      <p:bgPr>
        <a:solidFill>
          <a:schemeClr val="accent3"/>
        </a:solidFill>
        <a:effectLst/>
      </p:bgPr>
    </p:bg>
    <p:spTree>
      <p:nvGrpSpPr>
        <p:cNvPr id="1" name="Shape 166"/>
        <p:cNvGrpSpPr/>
        <p:nvPr/>
      </p:nvGrpSpPr>
      <p:grpSpPr>
        <a:xfrm>
          <a:off x="0" y="0"/>
          <a:ext cx="0" cy="0"/>
          <a:chOff x="0" y="0"/>
          <a:chExt cx="0" cy="0"/>
        </a:xfrm>
      </p:grpSpPr>
      <p:sp>
        <p:nvSpPr>
          <p:cNvPr id="167" name="Google Shape;167;p30"/>
          <p:cNvSpPr txBox="1">
            <a:spLocks noGrp="1"/>
          </p:cNvSpPr>
          <p:nvPr>
            <p:ph type="body" idx="1"/>
          </p:nvPr>
        </p:nvSpPr>
        <p:spPr>
          <a:xfrm>
            <a:off x="887306" y="2097422"/>
            <a:ext cx="2922000" cy="2152200"/>
          </a:xfrm>
          <a:prstGeom prst="rect">
            <a:avLst/>
          </a:prstGeom>
          <a:noFill/>
        </p:spPr>
        <p:txBody>
          <a:bodyPr spcFirstLastPara="1" wrap="square" lIns="91425" tIns="91425" rIns="91425" bIns="91425" anchor="t" anchorCtr="0">
            <a:noAutofit/>
          </a:bodyPr>
          <a:lstStyle>
            <a:lvl1pPr marL="457200" lvl="0" indent="-336550">
              <a:spcBef>
                <a:spcPts val="0"/>
              </a:spcBef>
              <a:spcAft>
                <a:spcPts val="0"/>
              </a:spcAft>
              <a:buClr>
                <a:schemeClr val="lt1"/>
              </a:buClr>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Clr>
                <a:schemeClr val="lt1"/>
              </a:buClr>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168" name="Google Shape;168;p30"/>
          <p:cNvSpPr txBox="1">
            <a:spLocks noGrp="1"/>
          </p:cNvSpPr>
          <p:nvPr>
            <p:ph type="subTitle" idx="2"/>
          </p:nvPr>
        </p:nvSpPr>
        <p:spPr>
          <a:xfrm>
            <a:off x="904390" y="1077175"/>
            <a:ext cx="29283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latin typeface="Lexend"/>
                <a:ea typeface="Lexend"/>
                <a:cs typeface="Lexend"/>
                <a:sym typeface="Lexen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69" name="Google Shape;169;p30"/>
          <p:cNvSpPr txBox="1">
            <a:spLocks noGrp="1"/>
          </p:cNvSpPr>
          <p:nvPr>
            <p:ph type="body" idx="3"/>
          </p:nvPr>
        </p:nvSpPr>
        <p:spPr>
          <a:xfrm>
            <a:off x="904890" y="901275"/>
            <a:ext cx="2927700" cy="175800"/>
          </a:xfrm>
          <a:prstGeom prst="rect">
            <a:avLst/>
          </a:prstGeom>
        </p:spPr>
        <p:txBody>
          <a:bodyPr spcFirstLastPara="1" wrap="square" lIns="91425" tIns="91425" rIns="91425" bIns="91425" anchor="t" anchorCtr="0">
            <a:noAutofit/>
          </a:bodyPr>
          <a:lstStyle>
            <a:lvl1pPr marL="457200" lvl="0"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Clr>
                <a:schemeClr val="lt1"/>
              </a:buClr>
              <a:buSzPts val="600"/>
              <a:buFont typeface="Lexend SemiBold"/>
              <a:buChar char="■"/>
              <a:defRPr sz="600">
                <a:latin typeface="Lexend SemiBold"/>
                <a:ea typeface="Lexend SemiBold"/>
                <a:cs typeface="Lexend SemiBold"/>
                <a:sym typeface="Lexend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 Company Overview">
  <p:cSld name="CUSTOM_2">
    <p:spTree>
      <p:nvGrpSpPr>
        <p:cNvPr id="1" name="Shape 170"/>
        <p:cNvGrpSpPr/>
        <p:nvPr/>
      </p:nvGrpSpPr>
      <p:grpSpPr>
        <a:xfrm>
          <a:off x="0" y="0"/>
          <a:ext cx="0" cy="0"/>
          <a:chOff x="0" y="0"/>
          <a:chExt cx="0" cy="0"/>
        </a:xfrm>
      </p:grpSpPr>
      <p:sp>
        <p:nvSpPr>
          <p:cNvPr id="171" name="Google Shape;171;p31"/>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72" name="Google Shape;172;p31"/>
          <p:cNvSpPr txBox="1">
            <a:spLocks noGrp="1"/>
          </p:cNvSpPr>
          <p:nvPr>
            <p:ph type="title"/>
          </p:nvPr>
        </p:nvSpPr>
        <p:spPr>
          <a:xfrm>
            <a:off x="661574" y="424278"/>
            <a:ext cx="51513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1"/>
          <p:cNvSpPr>
            <a:spLocks noGrp="1"/>
          </p:cNvSpPr>
          <p:nvPr>
            <p:ph type="pic" idx="2"/>
          </p:nvPr>
        </p:nvSpPr>
        <p:spPr>
          <a:xfrm>
            <a:off x="1566125" y="1676025"/>
            <a:ext cx="1307100" cy="1964400"/>
          </a:xfrm>
          <a:prstGeom prst="rect">
            <a:avLst/>
          </a:prstGeom>
          <a:noFill/>
          <a:ln>
            <a:noFill/>
          </a:ln>
        </p:spPr>
      </p:sp>
      <p:sp>
        <p:nvSpPr>
          <p:cNvPr id="174" name="Google Shape;174;p31"/>
          <p:cNvSpPr>
            <a:spLocks noGrp="1"/>
          </p:cNvSpPr>
          <p:nvPr>
            <p:ph type="pic" idx="3"/>
          </p:nvPr>
        </p:nvSpPr>
        <p:spPr>
          <a:xfrm>
            <a:off x="3395300" y="809450"/>
            <a:ext cx="1307100" cy="1964400"/>
          </a:xfrm>
          <a:prstGeom prst="rect">
            <a:avLst/>
          </a:prstGeom>
          <a:noFill/>
          <a:ln>
            <a:noFill/>
          </a:ln>
        </p:spPr>
      </p:sp>
      <p:sp>
        <p:nvSpPr>
          <p:cNvPr id="175" name="Google Shape;175;p31"/>
          <p:cNvSpPr>
            <a:spLocks noGrp="1"/>
          </p:cNvSpPr>
          <p:nvPr>
            <p:ph type="pic" idx="4"/>
          </p:nvPr>
        </p:nvSpPr>
        <p:spPr>
          <a:xfrm>
            <a:off x="5225075" y="1667413"/>
            <a:ext cx="1307100" cy="1964400"/>
          </a:xfrm>
          <a:prstGeom prst="rect">
            <a:avLst/>
          </a:prstGeom>
          <a:noFill/>
          <a:ln>
            <a:noFill/>
          </a:ln>
        </p:spPr>
      </p:sp>
      <p:sp>
        <p:nvSpPr>
          <p:cNvPr id="176" name="Google Shape;176;p31"/>
          <p:cNvSpPr>
            <a:spLocks noGrp="1"/>
          </p:cNvSpPr>
          <p:nvPr>
            <p:ph type="pic" idx="5"/>
          </p:nvPr>
        </p:nvSpPr>
        <p:spPr>
          <a:xfrm>
            <a:off x="7053150" y="794238"/>
            <a:ext cx="1307100" cy="1964400"/>
          </a:xfrm>
          <a:prstGeom prst="rect">
            <a:avLst/>
          </a:prstGeom>
          <a:noFill/>
          <a:ln>
            <a:noFill/>
          </a:ln>
        </p:spPr>
      </p:sp>
      <p:sp>
        <p:nvSpPr>
          <p:cNvPr id="177" name="Google Shape;177;p31"/>
          <p:cNvSpPr>
            <a:spLocks noGrp="1"/>
          </p:cNvSpPr>
          <p:nvPr>
            <p:ph type="pic" idx="6"/>
          </p:nvPr>
        </p:nvSpPr>
        <p:spPr>
          <a:xfrm>
            <a:off x="2610832" y="3971450"/>
            <a:ext cx="314700" cy="314700"/>
          </a:xfrm>
          <a:prstGeom prst="rect">
            <a:avLst/>
          </a:prstGeom>
          <a:noFill/>
          <a:ln>
            <a:noFill/>
          </a:ln>
        </p:spPr>
      </p:sp>
      <p:sp>
        <p:nvSpPr>
          <p:cNvPr id="178" name="Google Shape;178;p31"/>
          <p:cNvSpPr>
            <a:spLocks noGrp="1"/>
          </p:cNvSpPr>
          <p:nvPr>
            <p:ph type="pic" idx="7"/>
          </p:nvPr>
        </p:nvSpPr>
        <p:spPr>
          <a:xfrm>
            <a:off x="4435557" y="3089450"/>
            <a:ext cx="314700" cy="314700"/>
          </a:xfrm>
          <a:prstGeom prst="rect">
            <a:avLst/>
          </a:prstGeom>
          <a:noFill/>
          <a:ln>
            <a:noFill/>
          </a:ln>
        </p:spPr>
      </p:sp>
      <p:sp>
        <p:nvSpPr>
          <p:cNvPr id="179" name="Google Shape;179;p31"/>
          <p:cNvSpPr>
            <a:spLocks noGrp="1"/>
          </p:cNvSpPr>
          <p:nvPr>
            <p:ph type="pic" idx="8"/>
          </p:nvPr>
        </p:nvSpPr>
        <p:spPr>
          <a:xfrm>
            <a:off x="6267632" y="3957713"/>
            <a:ext cx="314700" cy="314700"/>
          </a:xfrm>
          <a:prstGeom prst="rect">
            <a:avLst/>
          </a:prstGeom>
          <a:noFill/>
          <a:ln>
            <a:noFill/>
          </a:ln>
        </p:spPr>
      </p:sp>
      <p:sp>
        <p:nvSpPr>
          <p:cNvPr id="180" name="Google Shape;180;p31"/>
          <p:cNvSpPr>
            <a:spLocks noGrp="1"/>
          </p:cNvSpPr>
          <p:nvPr>
            <p:ph type="pic" idx="9"/>
          </p:nvPr>
        </p:nvSpPr>
        <p:spPr>
          <a:xfrm>
            <a:off x="8095257" y="3103050"/>
            <a:ext cx="314700" cy="3147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ision + 1 Image">
  <p:cSld name="CUSTOM_3">
    <p:bg>
      <p:bgPr>
        <a:solidFill>
          <a:schemeClr val="lt2"/>
        </a:solidFill>
        <a:effectLst/>
      </p:bgPr>
    </p:bg>
    <p:spTree>
      <p:nvGrpSpPr>
        <p:cNvPr id="1" name="Shape 181"/>
        <p:cNvGrpSpPr/>
        <p:nvPr/>
      </p:nvGrpSpPr>
      <p:grpSpPr>
        <a:xfrm>
          <a:off x="0" y="0"/>
          <a:ext cx="0" cy="0"/>
          <a:chOff x="0" y="0"/>
          <a:chExt cx="0" cy="0"/>
        </a:xfrm>
      </p:grpSpPr>
      <p:sp>
        <p:nvSpPr>
          <p:cNvPr id="182" name="Google Shape;182;p32"/>
          <p:cNvSpPr txBox="1">
            <a:spLocks noGrp="1"/>
          </p:cNvSpPr>
          <p:nvPr>
            <p:ph type="body" idx="1"/>
          </p:nvPr>
        </p:nvSpPr>
        <p:spPr>
          <a:xfrm>
            <a:off x="687900" y="292725"/>
            <a:ext cx="42150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83" name="Google Shape;183;p32"/>
          <p:cNvSpPr txBox="1">
            <a:spLocks noGrp="1"/>
          </p:cNvSpPr>
          <p:nvPr>
            <p:ph type="title"/>
          </p:nvPr>
        </p:nvSpPr>
        <p:spPr>
          <a:xfrm>
            <a:off x="661575" y="424275"/>
            <a:ext cx="42414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800"/>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4" name="Google Shape;184;p32"/>
          <p:cNvSpPr>
            <a:spLocks noGrp="1"/>
          </p:cNvSpPr>
          <p:nvPr>
            <p:ph type="pic" idx="2"/>
          </p:nvPr>
        </p:nvSpPr>
        <p:spPr>
          <a:xfrm>
            <a:off x="5543049" y="659425"/>
            <a:ext cx="2883000" cy="3846600"/>
          </a:xfrm>
          <a:prstGeom prst="rect">
            <a:avLst/>
          </a:prstGeom>
          <a:noFill/>
          <a:ln>
            <a:noFill/>
          </a:ln>
        </p:spPr>
      </p:sp>
      <p:sp>
        <p:nvSpPr>
          <p:cNvPr id="185" name="Google Shape;185;p32"/>
          <p:cNvSpPr txBox="1">
            <a:spLocks noGrp="1"/>
          </p:cNvSpPr>
          <p:nvPr>
            <p:ph type="body" idx="3"/>
          </p:nvPr>
        </p:nvSpPr>
        <p:spPr>
          <a:xfrm>
            <a:off x="709950" y="2234700"/>
            <a:ext cx="3732600" cy="17586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Light"/>
              <a:buChar char="●"/>
              <a:defRPr>
                <a:latin typeface="Lexend Light"/>
                <a:ea typeface="Lexend Light"/>
                <a:cs typeface="Lexend Light"/>
                <a:sym typeface="Lexend Light"/>
              </a:defRPr>
            </a:lvl1pPr>
            <a:lvl2pPr marL="914400" lvl="1" indent="-336550">
              <a:spcBef>
                <a:spcPts val="0"/>
              </a:spcBef>
              <a:spcAft>
                <a:spcPts val="0"/>
              </a:spcAft>
              <a:buSzPts val="1700"/>
              <a:buFont typeface="Lexend Light"/>
              <a:buChar char="○"/>
              <a:defRPr sz="1700">
                <a:latin typeface="Lexend Light"/>
                <a:ea typeface="Lexend Light"/>
                <a:cs typeface="Lexend Light"/>
                <a:sym typeface="Lexend Light"/>
              </a:defRPr>
            </a:lvl2pPr>
            <a:lvl3pPr marL="1371600" lvl="2" indent="-336550">
              <a:spcBef>
                <a:spcPts val="0"/>
              </a:spcBef>
              <a:spcAft>
                <a:spcPts val="0"/>
              </a:spcAft>
              <a:buSzPts val="1700"/>
              <a:buFont typeface="Lexend Light"/>
              <a:buChar char="■"/>
              <a:defRPr sz="1700">
                <a:latin typeface="Lexend Light"/>
                <a:ea typeface="Lexend Light"/>
                <a:cs typeface="Lexend Light"/>
                <a:sym typeface="Lexend Light"/>
              </a:defRPr>
            </a:lvl3pPr>
            <a:lvl4pPr marL="1828800" lvl="3" indent="-336550">
              <a:spcBef>
                <a:spcPts val="0"/>
              </a:spcBef>
              <a:spcAft>
                <a:spcPts val="0"/>
              </a:spcAft>
              <a:buSzPts val="1700"/>
              <a:buFont typeface="Lexend Light"/>
              <a:buChar char="●"/>
              <a:defRPr sz="1700">
                <a:latin typeface="Lexend Light"/>
                <a:ea typeface="Lexend Light"/>
                <a:cs typeface="Lexend Light"/>
                <a:sym typeface="Lexend Light"/>
              </a:defRPr>
            </a:lvl4pPr>
            <a:lvl5pPr marL="2286000" lvl="4" indent="-336550">
              <a:spcBef>
                <a:spcPts val="0"/>
              </a:spcBef>
              <a:spcAft>
                <a:spcPts val="0"/>
              </a:spcAft>
              <a:buSzPts val="1700"/>
              <a:buFont typeface="Lexend Light"/>
              <a:buChar char="○"/>
              <a:defRPr sz="1700">
                <a:latin typeface="Lexend Light"/>
                <a:ea typeface="Lexend Light"/>
                <a:cs typeface="Lexend Light"/>
                <a:sym typeface="Lexend Light"/>
              </a:defRPr>
            </a:lvl5pPr>
            <a:lvl6pPr marL="2743200" lvl="5" indent="-336550">
              <a:spcBef>
                <a:spcPts val="0"/>
              </a:spcBef>
              <a:spcAft>
                <a:spcPts val="0"/>
              </a:spcAft>
              <a:buSzPts val="1700"/>
              <a:buFont typeface="Lexend Light"/>
              <a:buChar char="■"/>
              <a:defRPr sz="1700">
                <a:latin typeface="Lexend Light"/>
                <a:ea typeface="Lexend Light"/>
                <a:cs typeface="Lexend Light"/>
                <a:sym typeface="Lexend Light"/>
              </a:defRPr>
            </a:lvl6pPr>
            <a:lvl7pPr marL="3200400" lvl="6" indent="-336550">
              <a:spcBef>
                <a:spcPts val="0"/>
              </a:spcBef>
              <a:spcAft>
                <a:spcPts val="0"/>
              </a:spcAft>
              <a:buSzPts val="1700"/>
              <a:buFont typeface="Lexend Light"/>
              <a:buChar char="●"/>
              <a:defRPr sz="1700">
                <a:latin typeface="Lexend Light"/>
                <a:ea typeface="Lexend Light"/>
                <a:cs typeface="Lexend Light"/>
                <a:sym typeface="Lexend Light"/>
              </a:defRPr>
            </a:lvl7pPr>
            <a:lvl8pPr marL="3657600" lvl="7" indent="-336550">
              <a:spcBef>
                <a:spcPts val="0"/>
              </a:spcBef>
              <a:spcAft>
                <a:spcPts val="0"/>
              </a:spcAft>
              <a:buSzPts val="1700"/>
              <a:buFont typeface="Lexend Light"/>
              <a:buChar char="○"/>
              <a:defRPr sz="1700">
                <a:latin typeface="Lexend Light"/>
                <a:ea typeface="Lexend Light"/>
                <a:cs typeface="Lexend Light"/>
                <a:sym typeface="Lexend Light"/>
              </a:defRPr>
            </a:lvl8pPr>
            <a:lvl9pPr marL="4114800" lvl="8" indent="-336550">
              <a:spcBef>
                <a:spcPts val="0"/>
              </a:spcBef>
              <a:spcAft>
                <a:spcPts val="0"/>
              </a:spcAft>
              <a:buSzPts val="1700"/>
              <a:buFont typeface="Lexend Light"/>
              <a:buChar char="■"/>
              <a:defRPr sz="1700">
                <a:latin typeface="Lexend Light"/>
                <a:ea typeface="Lexend Light"/>
                <a:cs typeface="Lexend Light"/>
                <a:sym typeface="Lexend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oals">
  <p:cSld name="CUSTOM_4">
    <p:spTree>
      <p:nvGrpSpPr>
        <p:cNvPr id="1" name="Shape 186"/>
        <p:cNvGrpSpPr/>
        <p:nvPr/>
      </p:nvGrpSpPr>
      <p:grpSpPr>
        <a:xfrm>
          <a:off x="0" y="0"/>
          <a:ext cx="0" cy="0"/>
          <a:chOff x="0" y="0"/>
          <a:chExt cx="0" cy="0"/>
        </a:xfrm>
      </p:grpSpPr>
      <p:sp>
        <p:nvSpPr>
          <p:cNvPr id="187" name="Google Shape;187;p33"/>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188" name="Google Shape;188;p33"/>
          <p:cNvSpPr txBox="1">
            <a:spLocks noGrp="1"/>
          </p:cNvSpPr>
          <p:nvPr>
            <p:ph type="title"/>
          </p:nvPr>
        </p:nvSpPr>
        <p:spPr>
          <a:xfrm>
            <a:off x="661575" y="424275"/>
            <a:ext cx="26622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3"/>
          <p:cNvSpPr txBox="1">
            <a:spLocks noGrp="1"/>
          </p:cNvSpPr>
          <p:nvPr>
            <p:ph type="body" idx="2"/>
          </p:nvPr>
        </p:nvSpPr>
        <p:spPr>
          <a:xfrm>
            <a:off x="4102775" y="3593450"/>
            <a:ext cx="44649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190" name="Google Shape;190;p33"/>
          <p:cNvSpPr txBox="1">
            <a:spLocks noGrp="1"/>
          </p:cNvSpPr>
          <p:nvPr>
            <p:ph type="body" idx="3"/>
          </p:nvPr>
        </p:nvSpPr>
        <p:spPr>
          <a:xfrm>
            <a:off x="4102775" y="2858576"/>
            <a:ext cx="44649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191" name="Google Shape;191;p33"/>
          <p:cNvSpPr txBox="1">
            <a:spLocks noGrp="1"/>
          </p:cNvSpPr>
          <p:nvPr>
            <p:ph type="body" idx="4"/>
          </p:nvPr>
        </p:nvSpPr>
        <p:spPr>
          <a:xfrm>
            <a:off x="4102775" y="2135618"/>
            <a:ext cx="44649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192" name="Google Shape;192;p33"/>
          <p:cNvSpPr txBox="1">
            <a:spLocks noGrp="1"/>
          </p:cNvSpPr>
          <p:nvPr>
            <p:ph type="body" idx="5"/>
          </p:nvPr>
        </p:nvSpPr>
        <p:spPr>
          <a:xfrm>
            <a:off x="4102775" y="1406300"/>
            <a:ext cx="44649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193" name="Google Shape;193;p33"/>
          <p:cNvSpPr>
            <a:spLocks noGrp="1"/>
          </p:cNvSpPr>
          <p:nvPr>
            <p:ph type="pic" idx="6"/>
          </p:nvPr>
        </p:nvSpPr>
        <p:spPr>
          <a:xfrm>
            <a:off x="3444503" y="1501476"/>
            <a:ext cx="378600" cy="378600"/>
          </a:xfrm>
          <a:prstGeom prst="ellipse">
            <a:avLst/>
          </a:prstGeom>
          <a:noFill/>
          <a:ln>
            <a:noFill/>
          </a:ln>
        </p:spPr>
      </p:sp>
      <p:sp>
        <p:nvSpPr>
          <p:cNvPr id="194" name="Google Shape;194;p33"/>
          <p:cNvSpPr>
            <a:spLocks noGrp="1"/>
          </p:cNvSpPr>
          <p:nvPr>
            <p:ph type="pic" idx="7"/>
          </p:nvPr>
        </p:nvSpPr>
        <p:spPr>
          <a:xfrm>
            <a:off x="3444503" y="2225251"/>
            <a:ext cx="378600" cy="378600"/>
          </a:xfrm>
          <a:prstGeom prst="ellipse">
            <a:avLst/>
          </a:prstGeom>
          <a:noFill/>
          <a:ln>
            <a:noFill/>
          </a:ln>
        </p:spPr>
      </p:sp>
      <p:sp>
        <p:nvSpPr>
          <p:cNvPr id="195" name="Google Shape;195;p33"/>
          <p:cNvSpPr>
            <a:spLocks noGrp="1"/>
          </p:cNvSpPr>
          <p:nvPr>
            <p:ph type="pic" idx="8"/>
          </p:nvPr>
        </p:nvSpPr>
        <p:spPr>
          <a:xfrm>
            <a:off x="3444503" y="2946251"/>
            <a:ext cx="378600" cy="378600"/>
          </a:xfrm>
          <a:prstGeom prst="ellipse">
            <a:avLst/>
          </a:prstGeom>
          <a:noFill/>
          <a:ln>
            <a:noFill/>
          </a:ln>
        </p:spPr>
      </p:sp>
      <p:sp>
        <p:nvSpPr>
          <p:cNvPr id="196" name="Google Shape;196;p33"/>
          <p:cNvSpPr>
            <a:spLocks noGrp="1"/>
          </p:cNvSpPr>
          <p:nvPr>
            <p:ph type="pic" idx="9"/>
          </p:nvPr>
        </p:nvSpPr>
        <p:spPr>
          <a:xfrm>
            <a:off x="3444503" y="3667251"/>
            <a:ext cx="378600" cy="3786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antt Chart">
  <p:cSld name="CUSTOM_6">
    <p:bg>
      <p:bgPr>
        <a:solidFill>
          <a:schemeClr val="lt1"/>
        </a:solidFill>
        <a:effectLst/>
      </p:bgPr>
    </p:bg>
    <p:spTree>
      <p:nvGrpSpPr>
        <p:cNvPr id="1" name="Shape 197"/>
        <p:cNvGrpSpPr/>
        <p:nvPr/>
      </p:nvGrpSpPr>
      <p:grpSpPr>
        <a:xfrm>
          <a:off x="0" y="0"/>
          <a:ext cx="0" cy="0"/>
          <a:chOff x="0" y="0"/>
          <a:chExt cx="0" cy="0"/>
        </a:xfrm>
      </p:grpSpPr>
      <p:sp>
        <p:nvSpPr>
          <p:cNvPr id="198" name="Google Shape;198;p34"/>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1pPr>
            <a:lvl2pPr marL="914400" lvl="1"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2pPr>
            <a:lvl3pPr marL="1371600" lvl="2"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3pPr>
            <a:lvl4pPr marL="1828800" lvl="3"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4pPr>
            <a:lvl5pPr marL="2286000" lvl="4"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5pPr>
            <a:lvl6pPr marL="2743200" lvl="5"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6pPr>
            <a:lvl7pPr marL="3200400" lvl="6"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7pPr>
            <a:lvl8pPr marL="3657600" lvl="7"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8pPr>
            <a:lvl9pPr marL="4114800" lvl="8"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9pPr>
          </a:lstStyle>
          <a:p>
            <a:endParaRPr/>
          </a:p>
        </p:txBody>
      </p:sp>
      <p:sp>
        <p:nvSpPr>
          <p:cNvPr id="199" name="Google Shape;199;p34"/>
          <p:cNvSpPr txBox="1">
            <a:spLocks noGrp="1"/>
          </p:cNvSpPr>
          <p:nvPr>
            <p:ph type="subTitle" idx="2"/>
          </p:nvPr>
        </p:nvSpPr>
        <p:spPr>
          <a:xfrm>
            <a:off x="689050" y="531800"/>
            <a:ext cx="16071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latin typeface="Lexend"/>
                <a:ea typeface="Lexend"/>
                <a:cs typeface="Lexend"/>
                <a:sym typeface="Lexen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ilestones">
  <p:cSld name="CUSTOM_7">
    <p:bg>
      <p:bgPr>
        <a:solidFill>
          <a:schemeClr val="accent4"/>
        </a:solidFill>
        <a:effectLst/>
      </p:bgPr>
    </p:bg>
    <p:spTree>
      <p:nvGrpSpPr>
        <p:cNvPr id="1" name="Shape 200"/>
        <p:cNvGrpSpPr/>
        <p:nvPr/>
      </p:nvGrpSpPr>
      <p:grpSpPr>
        <a:xfrm>
          <a:off x="0" y="0"/>
          <a:ext cx="0" cy="0"/>
          <a:chOff x="0" y="0"/>
          <a:chExt cx="0" cy="0"/>
        </a:xfrm>
      </p:grpSpPr>
      <p:sp>
        <p:nvSpPr>
          <p:cNvPr id="201" name="Google Shape;201;p35"/>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02" name="Google Shape;202;p35"/>
          <p:cNvSpPr txBox="1">
            <a:spLocks noGrp="1"/>
          </p:cNvSpPr>
          <p:nvPr>
            <p:ph type="subTitle" idx="2"/>
          </p:nvPr>
        </p:nvSpPr>
        <p:spPr>
          <a:xfrm>
            <a:off x="689050" y="531808"/>
            <a:ext cx="32331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latin typeface="Lexend"/>
                <a:ea typeface="Lexend"/>
                <a:cs typeface="Lexend"/>
                <a:sym typeface="Lexend"/>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03" name="Google Shape;203;p35"/>
          <p:cNvSpPr>
            <a:spLocks noGrp="1"/>
          </p:cNvSpPr>
          <p:nvPr>
            <p:ph type="pic" idx="3"/>
          </p:nvPr>
        </p:nvSpPr>
        <p:spPr>
          <a:xfrm>
            <a:off x="863700" y="1479225"/>
            <a:ext cx="738900" cy="738900"/>
          </a:xfrm>
          <a:prstGeom prst="rect">
            <a:avLst/>
          </a:prstGeom>
          <a:noFill/>
          <a:ln>
            <a:noFill/>
          </a:ln>
        </p:spPr>
      </p:sp>
      <p:sp>
        <p:nvSpPr>
          <p:cNvPr id="204" name="Google Shape;204;p35"/>
          <p:cNvSpPr txBox="1">
            <a:spLocks noGrp="1"/>
          </p:cNvSpPr>
          <p:nvPr>
            <p:ph type="body" idx="4"/>
          </p:nvPr>
        </p:nvSpPr>
        <p:spPr>
          <a:xfrm>
            <a:off x="1774150" y="1561925"/>
            <a:ext cx="2430600" cy="867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05" name="Google Shape;205;p35"/>
          <p:cNvSpPr txBox="1">
            <a:spLocks noGrp="1"/>
          </p:cNvSpPr>
          <p:nvPr>
            <p:ph type="subTitle" idx="5"/>
          </p:nvPr>
        </p:nvSpPr>
        <p:spPr>
          <a:xfrm>
            <a:off x="1774950" y="1364175"/>
            <a:ext cx="24306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atin typeface="Lexend"/>
                <a:ea typeface="Lexend"/>
                <a:cs typeface="Lexend"/>
                <a:sym typeface="Lexen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06" name="Google Shape;206;p35"/>
          <p:cNvSpPr>
            <a:spLocks noGrp="1"/>
          </p:cNvSpPr>
          <p:nvPr>
            <p:ph type="pic" idx="6"/>
          </p:nvPr>
        </p:nvSpPr>
        <p:spPr>
          <a:xfrm>
            <a:off x="5120475" y="1479225"/>
            <a:ext cx="738900" cy="738900"/>
          </a:xfrm>
          <a:prstGeom prst="rect">
            <a:avLst/>
          </a:prstGeom>
          <a:noFill/>
          <a:ln>
            <a:noFill/>
          </a:ln>
        </p:spPr>
      </p:sp>
      <p:sp>
        <p:nvSpPr>
          <p:cNvPr id="207" name="Google Shape;207;p35"/>
          <p:cNvSpPr txBox="1">
            <a:spLocks noGrp="1"/>
          </p:cNvSpPr>
          <p:nvPr>
            <p:ph type="body" idx="7"/>
          </p:nvPr>
        </p:nvSpPr>
        <p:spPr>
          <a:xfrm>
            <a:off x="6030925" y="1561925"/>
            <a:ext cx="2430600" cy="867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08" name="Google Shape;208;p35"/>
          <p:cNvSpPr txBox="1">
            <a:spLocks noGrp="1"/>
          </p:cNvSpPr>
          <p:nvPr>
            <p:ph type="subTitle" idx="8"/>
          </p:nvPr>
        </p:nvSpPr>
        <p:spPr>
          <a:xfrm>
            <a:off x="6031725" y="1364175"/>
            <a:ext cx="24306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atin typeface="Lexend"/>
                <a:ea typeface="Lexend"/>
                <a:cs typeface="Lexend"/>
                <a:sym typeface="Lexen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09" name="Google Shape;209;p35"/>
          <p:cNvSpPr>
            <a:spLocks noGrp="1"/>
          </p:cNvSpPr>
          <p:nvPr>
            <p:ph type="pic" idx="9"/>
          </p:nvPr>
        </p:nvSpPr>
        <p:spPr>
          <a:xfrm>
            <a:off x="863700" y="3308611"/>
            <a:ext cx="738900" cy="738900"/>
          </a:xfrm>
          <a:prstGeom prst="rect">
            <a:avLst/>
          </a:prstGeom>
          <a:noFill/>
          <a:ln>
            <a:noFill/>
          </a:ln>
        </p:spPr>
      </p:sp>
      <p:sp>
        <p:nvSpPr>
          <p:cNvPr id="210" name="Google Shape;210;p35"/>
          <p:cNvSpPr txBox="1">
            <a:spLocks noGrp="1"/>
          </p:cNvSpPr>
          <p:nvPr>
            <p:ph type="body" idx="13"/>
          </p:nvPr>
        </p:nvSpPr>
        <p:spPr>
          <a:xfrm>
            <a:off x="1774150" y="3391311"/>
            <a:ext cx="2430600" cy="867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11" name="Google Shape;211;p35"/>
          <p:cNvSpPr txBox="1">
            <a:spLocks noGrp="1"/>
          </p:cNvSpPr>
          <p:nvPr>
            <p:ph type="subTitle" idx="14"/>
          </p:nvPr>
        </p:nvSpPr>
        <p:spPr>
          <a:xfrm>
            <a:off x="1774950" y="3193561"/>
            <a:ext cx="24306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atin typeface="Lexend"/>
                <a:ea typeface="Lexend"/>
                <a:cs typeface="Lexend"/>
                <a:sym typeface="Lexen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12" name="Google Shape;212;p35"/>
          <p:cNvSpPr>
            <a:spLocks noGrp="1"/>
          </p:cNvSpPr>
          <p:nvPr>
            <p:ph type="pic" idx="15"/>
          </p:nvPr>
        </p:nvSpPr>
        <p:spPr>
          <a:xfrm>
            <a:off x="5120475" y="3308611"/>
            <a:ext cx="738900" cy="738900"/>
          </a:xfrm>
          <a:prstGeom prst="rect">
            <a:avLst/>
          </a:prstGeom>
          <a:noFill/>
          <a:ln>
            <a:noFill/>
          </a:ln>
        </p:spPr>
      </p:sp>
      <p:sp>
        <p:nvSpPr>
          <p:cNvPr id="213" name="Google Shape;213;p35"/>
          <p:cNvSpPr txBox="1">
            <a:spLocks noGrp="1"/>
          </p:cNvSpPr>
          <p:nvPr>
            <p:ph type="body" idx="16"/>
          </p:nvPr>
        </p:nvSpPr>
        <p:spPr>
          <a:xfrm>
            <a:off x="6030925" y="3391311"/>
            <a:ext cx="2430600" cy="867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14" name="Google Shape;214;p35"/>
          <p:cNvSpPr txBox="1">
            <a:spLocks noGrp="1"/>
          </p:cNvSpPr>
          <p:nvPr>
            <p:ph type="subTitle" idx="17"/>
          </p:nvPr>
        </p:nvSpPr>
        <p:spPr>
          <a:xfrm>
            <a:off x="6031725" y="3193561"/>
            <a:ext cx="24306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atin typeface="Lexend"/>
                <a:ea typeface="Lexend"/>
                <a:cs typeface="Lexend"/>
                <a:sym typeface="Lexen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meline V1">
  <p:cSld name="CUSTOM_8">
    <p:bg>
      <p:bgPr>
        <a:solidFill>
          <a:schemeClr val="accent3"/>
        </a:solidFill>
        <a:effectLst/>
      </p:bgPr>
    </p:bg>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640336" y="3853289"/>
            <a:ext cx="53397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36"/>
          <p:cNvSpPr>
            <a:spLocks noGrp="1"/>
          </p:cNvSpPr>
          <p:nvPr>
            <p:ph type="pic" idx="2"/>
          </p:nvPr>
        </p:nvSpPr>
        <p:spPr>
          <a:xfrm>
            <a:off x="1224650" y="2088671"/>
            <a:ext cx="413400" cy="413400"/>
          </a:xfrm>
          <a:prstGeom prst="rect">
            <a:avLst/>
          </a:prstGeom>
          <a:noFill/>
          <a:ln>
            <a:noFill/>
          </a:ln>
        </p:spPr>
      </p:sp>
      <p:sp>
        <p:nvSpPr>
          <p:cNvPr id="218" name="Google Shape;218;p36"/>
          <p:cNvSpPr>
            <a:spLocks noGrp="1"/>
          </p:cNvSpPr>
          <p:nvPr>
            <p:ph type="pic" idx="3"/>
          </p:nvPr>
        </p:nvSpPr>
        <p:spPr>
          <a:xfrm>
            <a:off x="3105050" y="2088671"/>
            <a:ext cx="413400" cy="413400"/>
          </a:xfrm>
          <a:prstGeom prst="rect">
            <a:avLst/>
          </a:prstGeom>
          <a:noFill/>
          <a:ln>
            <a:noFill/>
          </a:ln>
        </p:spPr>
      </p:sp>
      <p:sp>
        <p:nvSpPr>
          <p:cNvPr id="219" name="Google Shape;219;p36"/>
          <p:cNvSpPr>
            <a:spLocks noGrp="1"/>
          </p:cNvSpPr>
          <p:nvPr>
            <p:ph type="pic" idx="4"/>
          </p:nvPr>
        </p:nvSpPr>
        <p:spPr>
          <a:xfrm>
            <a:off x="4998488" y="2088671"/>
            <a:ext cx="413400" cy="413400"/>
          </a:xfrm>
          <a:prstGeom prst="rect">
            <a:avLst/>
          </a:prstGeom>
          <a:noFill/>
          <a:ln>
            <a:noFill/>
          </a:ln>
        </p:spPr>
      </p:sp>
      <p:sp>
        <p:nvSpPr>
          <p:cNvPr id="220" name="Google Shape;220;p36"/>
          <p:cNvSpPr>
            <a:spLocks noGrp="1"/>
          </p:cNvSpPr>
          <p:nvPr>
            <p:ph type="pic" idx="5"/>
          </p:nvPr>
        </p:nvSpPr>
        <p:spPr>
          <a:xfrm>
            <a:off x="6891938" y="2088671"/>
            <a:ext cx="413400" cy="413400"/>
          </a:xfrm>
          <a:prstGeom prst="rect">
            <a:avLst/>
          </a:prstGeom>
          <a:noFill/>
          <a:ln>
            <a:noFill/>
          </a:ln>
        </p:spPr>
      </p:sp>
      <p:sp>
        <p:nvSpPr>
          <p:cNvPr id="221" name="Google Shape;221;p36"/>
          <p:cNvSpPr txBox="1">
            <a:spLocks noGrp="1"/>
          </p:cNvSpPr>
          <p:nvPr>
            <p:ph type="body" idx="1"/>
          </p:nvPr>
        </p:nvSpPr>
        <p:spPr>
          <a:xfrm>
            <a:off x="700775" y="4573925"/>
            <a:ext cx="53064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meline V2">
  <p:cSld name="CUSTOM_9">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640336" y="3853289"/>
            <a:ext cx="53397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7"/>
          <p:cNvSpPr txBox="1">
            <a:spLocks noGrp="1"/>
          </p:cNvSpPr>
          <p:nvPr>
            <p:ph type="body" idx="1"/>
          </p:nvPr>
        </p:nvSpPr>
        <p:spPr>
          <a:xfrm>
            <a:off x="700775" y="4573925"/>
            <a:ext cx="53064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arterly Calendar">
  <p:cSld name="CUSTOM_10">
    <p:bg>
      <p:bgPr>
        <a:solidFill>
          <a:schemeClr val="lt1"/>
        </a:solidFill>
        <a:effectLst/>
      </p:bgPr>
    </p:bg>
    <p:spTree>
      <p:nvGrpSpPr>
        <p:cNvPr id="1" name="Shape 225"/>
        <p:cNvGrpSpPr/>
        <p:nvPr/>
      </p:nvGrpSpPr>
      <p:grpSpPr>
        <a:xfrm>
          <a:off x="0" y="0"/>
          <a:ext cx="0" cy="0"/>
          <a:chOff x="0" y="0"/>
          <a:chExt cx="0" cy="0"/>
        </a:xfrm>
      </p:grpSpPr>
      <p:sp>
        <p:nvSpPr>
          <p:cNvPr id="226" name="Google Shape;226;p38"/>
          <p:cNvSpPr/>
          <p:nvPr/>
        </p:nvSpPr>
        <p:spPr>
          <a:xfrm>
            <a:off x="4700100" y="0"/>
            <a:ext cx="44439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1pPr>
            <a:lvl2pPr marL="914400" lvl="1"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2pPr>
            <a:lvl3pPr marL="1371600" lvl="2"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3pPr>
            <a:lvl4pPr marL="1828800" lvl="3"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4pPr>
            <a:lvl5pPr marL="2286000" lvl="4"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5pPr>
            <a:lvl6pPr marL="2743200" lvl="5"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6pPr>
            <a:lvl7pPr marL="3200400" lvl="6"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7pPr>
            <a:lvl8pPr marL="3657600" lvl="7"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8pPr>
            <a:lvl9pPr marL="4114800" lvl="8"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9pPr>
          </a:lstStyle>
          <a:p>
            <a:endParaRPr/>
          </a:p>
        </p:txBody>
      </p:sp>
      <p:sp>
        <p:nvSpPr>
          <p:cNvPr id="228" name="Google Shape;228;p38"/>
          <p:cNvSpPr txBox="1">
            <a:spLocks noGrp="1"/>
          </p:cNvSpPr>
          <p:nvPr>
            <p:ph type="subTitle" idx="2"/>
          </p:nvPr>
        </p:nvSpPr>
        <p:spPr>
          <a:xfrm>
            <a:off x="689050" y="531800"/>
            <a:ext cx="15072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29" name="Google Shape;229;p38"/>
          <p:cNvSpPr>
            <a:spLocks noGrp="1"/>
          </p:cNvSpPr>
          <p:nvPr>
            <p:ph type="pic" idx="3"/>
          </p:nvPr>
        </p:nvSpPr>
        <p:spPr>
          <a:xfrm>
            <a:off x="5299922" y="644675"/>
            <a:ext cx="273600" cy="273600"/>
          </a:xfrm>
          <a:prstGeom prst="rect">
            <a:avLst/>
          </a:prstGeom>
          <a:noFill/>
          <a:ln>
            <a:noFill/>
          </a:ln>
        </p:spPr>
      </p:sp>
      <p:sp>
        <p:nvSpPr>
          <p:cNvPr id="230" name="Google Shape;230;p38"/>
          <p:cNvSpPr>
            <a:spLocks noGrp="1"/>
          </p:cNvSpPr>
          <p:nvPr>
            <p:ph type="pic" idx="4"/>
          </p:nvPr>
        </p:nvSpPr>
        <p:spPr>
          <a:xfrm>
            <a:off x="5299922" y="1678237"/>
            <a:ext cx="273600" cy="273600"/>
          </a:xfrm>
          <a:prstGeom prst="rect">
            <a:avLst/>
          </a:prstGeom>
          <a:noFill/>
          <a:ln>
            <a:noFill/>
          </a:ln>
        </p:spPr>
      </p:sp>
      <p:sp>
        <p:nvSpPr>
          <p:cNvPr id="231" name="Google Shape;231;p38"/>
          <p:cNvSpPr txBox="1">
            <a:spLocks noGrp="1"/>
          </p:cNvSpPr>
          <p:nvPr>
            <p:ph type="body" idx="5"/>
          </p:nvPr>
        </p:nvSpPr>
        <p:spPr>
          <a:xfrm>
            <a:off x="5529550" y="557100"/>
            <a:ext cx="3091500" cy="268500"/>
          </a:xfrm>
          <a:prstGeom prst="rect">
            <a:avLst/>
          </a:prstGeom>
        </p:spPr>
        <p:txBody>
          <a:bodyPr spcFirstLastPara="1" wrap="square" lIns="91425" tIns="91425" rIns="91425" bIns="91425" anchor="t" anchorCtr="0">
            <a:no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32" name="Google Shape;232;p38"/>
          <p:cNvSpPr txBox="1">
            <a:spLocks noGrp="1"/>
          </p:cNvSpPr>
          <p:nvPr>
            <p:ph type="body" idx="6"/>
          </p:nvPr>
        </p:nvSpPr>
        <p:spPr>
          <a:xfrm>
            <a:off x="5529554" y="678452"/>
            <a:ext cx="3091500" cy="682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33" name="Google Shape;233;p38"/>
          <p:cNvSpPr txBox="1">
            <a:spLocks noGrp="1"/>
          </p:cNvSpPr>
          <p:nvPr>
            <p:ph type="body" idx="7"/>
          </p:nvPr>
        </p:nvSpPr>
        <p:spPr>
          <a:xfrm>
            <a:off x="5529550" y="1636031"/>
            <a:ext cx="3091500" cy="268500"/>
          </a:xfrm>
          <a:prstGeom prst="rect">
            <a:avLst/>
          </a:prstGeom>
        </p:spPr>
        <p:txBody>
          <a:bodyPr spcFirstLastPara="1" wrap="square" lIns="91425" tIns="91425" rIns="91425" bIns="91425" anchor="t" anchorCtr="0">
            <a:no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34" name="Google Shape;234;p38"/>
          <p:cNvSpPr txBox="1">
            <a:spLocks noGrp="1"/>
          </p:cNvSpPr>
          <p:nvPr>
            <p:ph type="body" idx="8"/>
          </p:nvPr>
        </p:nvSpPr>
        <p:spPr>
          <a:xfrm>
            <a:off x="5529554" y="1757384"/>
            <a:ext cx="3091500" cy="682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35" name="Google Shape;235;p38"/>
          <p:cNvSpPr>
            <a:spLocks noGrp="1"/>
          </p:cNvSpPr>
          <p:nvPr>
            <p:ph type="pic" idx="9"/>
          </p:nvPr>
        </p:nvSpPr>
        <p:spPr>
          <a:xfrm>
            <a:off x="5299922" y="2765266"/>
            <a:ext cx="273600" cy="273600"/>
          </a:xfrm>
          <a:prstGeom prst="rect">
            <a:avLst/>
          </a:prstGeom>
          <a:noFill/>
          <a:ln>
            <a:noFill/>
          </a:ln>
        </p:spPr>
      </p:sp>
      <p:sp>
        <p:nvSpPr>
          <p:cNvPr id="236" name="Google Shape;236;p38"/>
          <p:cNvSpPr txBox="1">
            <a:spLocks noGrp="1"/>
          </p:cNvSpPr>
          <p:nvPr>
            <p:ph type="body" idx="13"/>
          </p:nvPr>
        </p:nvSpPr>
        <p:spPr>
          <a:xfrm>
            <a:off x="5529550" y="2723054"/>
            <a:ext cx="3091500" cy="268500"/>
          </a:xfrm>
          <a:prstGeom prst="rect">
            <a:avLst/>
          </a:prstGeom>
        </p:spPr>
        <p:txBody>
          <a:bodyPr spcFirstLastPara="1" wrap="square" lIns="91425" tIns="91425" rIns="91425" bIns="91425" anchor="t" anchorCtr="0">
            <a:no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37" name="Google Shape;237;p38"/>
          <p:cNvSpPr txBox="1">
            <a:spLocks noGrp="1"/>
          </p:cNvSpPr>
          <p:nvPr>
            <p:ph type="body" idx="14"/>
          </p:nvPr>
        </p:nvSpPr>
        <p:spPr>
          <a:xfrm>
            <a:off x="5529554" y="2844406"/>
            <a:ext cx="3091500" cy="682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
        <p:nvSpPr>
          <p:cNvPr id="238" name="Google Shape;238;p38"/>
          <p:cNvSpPr>
            <a:spLocks noGrp="1"/>
          </p:cNvSpPr>
          <p:nvPr>
            <p:ph type="pic" idx="15"/>
          </p:nvPr>
        </p:nvSpPr>
        <p:spPr>
          <a:xfrm>
            <a:off x="5299922" y="3852616"/>
            <a:ext cx="273600" cy="273600"/>
          </a:xfrm>
          <a:prstGeom prst="rect">
            <a:avLst/>
          </a:prstGeom>
          <a:noFill/>
          <a:ln>
            <a:noFill/>
          </a:ln>
        </p:spPr>
      </p:sp>
      <p:sp>
        <p:nvSpPr>
          <p:cNvPr id="239" name="Google Shape;239;p38"/>
          <p:cNvSpPr txBox="1">
            <a:spLocks noGrp="1"/>
          </p:cNvSpPr>
          <p:nvPr>
            <p:ph type="body" idx="16"/>
          </p:nvPr>
        </p:nvSpPr>
        <p:spPr>
          <a:xfrm>
            <a:off x="5529550" y="3810398"/>
            <a:ext cx="3091500" cy="268500"/>
          </a:xfrm>
          <a:prstGeom prst="rect">
            <a:avLst/>
          </a:prstGeom>
        </p:spPr>
        <p:txBody>
          <a:bodyPr spcFirstLastPara="1" wrap="square" lIns="91425" tIns="91425" rIns="91425" bIns="91425" anchor="t" anchorCtr="0">
            <a:no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40" name="Google Shape;240;p38"/>
          <p:cNvSpPr txBox="1">
            <a:spLocks noGrp="1"/>
          </p:cNvSpPr>
          <p:nvPr>
            <p:ph type="body" idx="17"/>
          </p:nvPr>
        </p:nvSpPr>
        <p:spPr>
          <a:xfrm>
            <a:off x="5529554" y="3931751"/>
            <a:ext cx="3091500" cy="682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1pPr>
            <a:lvl2pPr marL="914400" lvl="1"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2pPr>
            <a:lvl3pPr marL="1371600" lvl="2"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3pPr>
            <a:lvl4pPr marL="1828800" lvl="3"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4pPr>
            <a:lvl5pPr marL="2286000" lvl="4" indent="-304800">
              <a:spcBef>
                <a:spcPts val="0"/>
              </a:spcBef>
              <a:spcAft>
                <a:spcPts val="0"/>
              </a:spcAft>
              <a:buSzPts val="1200"/>
              <a:buFont typeface="Lexend ExtraLight"/>
              <a:buChar char="○"/>
              <a:defRPr>
                <a:latin typeface="Lexend ExtraLight"/>
                <a:ea typeface="Lexend ExtraLight"/>
                <a:cs typeface="Lexend ExtraLight"/>
                <a:sym typeface="Lexend ExtraLight"/>
              </a:defRPr>
            </a:lvl5pPr>
            <a:lvl6pPr marL="2743200" lvl="5"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6pPr>
            <a:lvl7pPr marL="3200400" lvl="6"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7pPr>
            <a:lvl8pPr marL="3657600" lvl="7"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8pPr>
            <a:lvl9pPr marL="4114800" lvl="8" indent="-304800">
              <a:spcBef>
                <a:spcPts val="0"/>
              </a:spcBef>
              <a:spcAft>
                <a:spcPts val="0"/>
              </a:spcAft>
              <a:buSzPts val="1200"/>
              <a:buFont typeface="Lexend ExtraLight"/>
              <a:buChar char="■"/>
              <a:defRPr sz="1200">
                <a:latin typeface="Lexend ExtraLight"/>
                <a:ea typeface="Lexend ExtraLight"/>
                <a:cs typeface="Lexend ExtraLight"/>
                <a:sym typeface="Lexend ExtraLight"/>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rds">
  <p:cSld name="CUSTOM_11">
    <p:bg>
      <p:bgPr>
        <a:solidFill>
          <a:schemeClr val="accent3"/>
        </a:solidFill>
        <a:effectLst/>
      </p:bgPr>
    </p:bg>
    <p:spTree>
      <p:nvGrpSpPr>
        <p:cNvPr id="1" name="Shape 241"/>
        <p:cNvGrpSpPr/>
        <p:nvPr/>
      </p:nvGrpSpPr>
      <p:grpSpPr>
        <a:xfrm>
          <a:off x="0" y="0"/>
          <a:ext cx="0" cy="0"/>
          <a:chOff x="0" y="0"/>
          <a:chExt cx="0" cy="0"/>
        </a:xfrm>
      </p:grpSpPr>
      <p:sp>
        <p:nvSpPr>
          <p:cNvPr id="242" name="Google Shape;242;p39"/>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43" name="Google Shape;243;p39"/>
          <p:cNvSpPr txBox="1">
            <a:spLocks noGrp="1"/>
          </p:cNvSpPr>
          <p:nvPr>
            <p:ph type="title"/>
          </p:nvPr>
        </p:nvSpPr>
        <p:spPr>
          <a:xfrm>
            <a:off x="661574" y="424278"/>
            <a:ext cx="51513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9"/>
          <p:cNvSpPr txBox="1">
            <a:spLocks noGrp="1"/>
          </p:cNvSpPr>
          <p:nvPr>
            <p:ph type="body" idx="2"/>
          </p:nvPr>
        </p:nvSpPr>
        <p:spPr>
          <a:xfrm>
            <a:off x="687900" y="1296524"/>
            <a:ext cx="1446000" cy="35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SemiBold"/>
              <a:buChar char="●"/>
              <a:defRPr sz="1200">
                <a:latin typeface="Lexend SemiBold"/>
                <a:ea typeface="Lexend SemiBold"/>
                <a:cs typeface="Lexend SemiBold"/>
                <a:sym typeface="Lexend SemiBold"/>
              </a:defRPr>
            </a:lvl1pPr>
            <a:lvl2pPr marL="914400" lvl="1" indent="-304800">
              <a:spcBef>
                <a:spcPts val="0"/>
              </a:spcBef>
              <a:spcAft>
                <a:spcPts val="0"/>
              </a:spcAft>
              <a:buSzPts val="1200"/>
              <a:buFont typeface="Lexend SemiBold"/>
              <a:buChar char="○"/>
              <a:defRPr sz="1200">
                <a:latin typeface="Lexend SemiBold"/>
                <a:ea typeface="Lexend SemiBold"/>
                <a:cs typeface="Lexend SemiBold"/>
                <a:sym typeface="Lexend SemiBold"/>
              </a:defRPr>
            </a:lvl2pPr>
            <a:lvl3pPr marL="1371600" lvl="2" indent="-304800">
              <a:spcBef>
                <a:spcPts val="0"/>
              </a:spcBef>
              <a:spcAft>
                <a:spcPts val="0"/>
              </a:spcAft>
              <a:buSzPts val="1200"/>
              <a:buFont typeface="Lexend SemiBold"/>
              <a:buChar char="■"/>
              <a:defRPr sz="1200">
                <a:latin typeface="Lexend SemiBold"/>
                <a:ea typeface="Lexend SemiBold"/>
                <a:cs typeface="Lexend SemiBold"/>
                <a:sym typeface="Lexend SemiBold"/>
              </a:defRPr>
            </a:lvl3pPr>
            <a:lvl4pPr marL="1828800" lvl="3" indent="-304800">
              <a:spcBef>
                <a:spcPts val="0"/>
              </a:spcBef>
              <a:spcAft>
                <a:spcPts val="0"/>
              </a:spcAft>
              <a:buSzPts val="1200"/>
              <a:buFont typeface="Lexend SemiBold"/>
              <a:buChar char="●"/>
              <a:defRPr sz="1200">
                <a:latin typeface="Lexend SemiBold"/>
                <a:ea typeface="Lexend SemiBold"/>
                <a:cs typeface="Lexend SemiBold"/>
                <a:sym typeface="Lexend SemiBold"/>
              </a:defRPr>
            </a:lvl4pPr>
            <a:lvl5pPr marL="2286000" lvl="4" indent="-304800">
              <a:spcBef>
                <a:spcPts val="0"/>
              </a:spcBef>
              <a:spcAft>
                <a:spcPts val="0"/>
              </a:spcAft>
              <a:buSzPts val="1200"/>
              <a:buFont typeface="Lexend SemiBold"/>
              <a:buChar char="○"/>
              <a:defRPr>
                <a:latin typeface="Lexend SemiBold"/>
                <a:ea typeface="Lexend SemiBold"/>
                <a:cs typeface="Lexend SemiBold"/>
                <a:sym typeface="Lexend SemiBold"/>
              </a:defRPr>
            </a:lvl5pPr>
            <a:lvl6pPr marL="2743200" lvl="5" indent="-304800">
              <a:spcBef>
                <a:spcPts val="0"/>
              </a:spcBef>
              <a:spcAft>
                <a:spcPts val="0"/>
              </a:spcAft>
              <a:buSzPts val="1200"/>
              <a:buFont typeface="Lexend SemiBold"/>
              <a:buChar char="■"/>
              <a:defRPr sz="1200">
                <a:latin typeface="Lexend SemiBold"/>
                <a:ea typeface="Lexend SemiBold"/>
                <a:cs typeface="Lexend SemiBold"/>
                <a:sym typeface="Lexend SemiBold"/>
              </a:defRPr>
            </a:lvl6pPr>
            <a:lvl7pPr marL="3200400" lvl="6" indent="-304800">
              <a:spcBef>
                <a:spcPts val="0"/>
              </a:spcBef>
              <a:spcAft>
                <a:spcPts val="0"/>
              </a:spcAft>
              <a:buSzPts val="1200"/>
              <a:buFont typeface="Lexend SemiBold"/>
              <a:buChar char="●"/>
              <a:defRPr sz="1200">
                <a:latin typeface="Lexend SemiBold"/>
                <a:ea typeface="Lexend SemiBold"/>
                <a:cs typeface="Lexend SemiBold"/>
                <a:sym typeface="Lexend SemiBold"/>
              </a:defRPr>
            </a:lvl7pPr>
            <a:lvl8pPr marL="3657600" lvl="7" indent="-304800">
              <a:spcBef>
                <a:spcPts val="0"/>
              </a:spcBef>
              <a:spcAft>
                <a:spcPts val="0"/>
              </a:spcAft>
              <a:buSzPts val="1200"/>
              <a:buFont typeface="Lexend SemiBold"/>
              <a:buChar char="○"/>
              <a:defRPr sz="1200">
                <a:latin typeface="Lexend SemiBold"/>
                <a:ea typeface="Lexend SemiBold"/>
                <a:cs typeface="Lexend SemiBold"/>
                <a:sym typeface="Lexend SemiBold"/>
              </a:defRPr>
            </a:lvl8pPr>
            <a:lvl9pPr marL="4114800" lvl="8" indent="-304800">
              <a:spcBef>
                <a:spcPts val="0"/>
              </a:spcBef>
              <a:spcAft>
                <a:spcPts val="0"/>
              </a:spcAft>
              <a:buSzPts val="1200"/>
              <a:buFont typeface="Lexend SemiBold"/>
              <a:buChar char="■"/>
              <a:defRPr sz="1200">
                <a:latin typeface="Lexend SemiBold"/>
                <a:ea typeface="Lexend SemiBold"/>
                <a:cs typeface="Lexend SemiBold"/>
                <a:sym typeface="Lexend SemiBold"/>
              </a:defRPr>
            </a:lvl9pPr>
          </a:lstStyle>
          <a:p>
            <a:endParaRPr/>
          </a:p>
        </p:txBody>
      </p:sp>
      <p:sp>
        <p:nvSpPr>
          <p:cNvPr id="245" name="Google Shape;245;p39"/>
          <p:cNvSpPr txBox="1">
            <a:spLocks noGrp="1"/>
          </p:cNvSpPr>
          <p:nvPr>
            <p:ph type="body" idx="3"/>
          </p:nvPr>
        </p:nvSpPr>
        <p:spPr>
          <a:xfrm>
            <a:off x="2262132" y="1296524"/>
            <a:ext cx="1446000" cy="35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SemiBold"/>
              <a:buChar char="●"/>
              <a:defRPr sz="1200">
                <a:latin typeface="Lexend SemiBold"/>
                <a:ea typeface="Lexend SemiBold"/>
                <a:cs typeface="Lexend SemiBold"/>
                <a:sym typeface="Lexend SemiBold"/>
              </a:defRPr>
            </a:lvl1pPr>
            <a:lvl2pPr marL="914400" lvl="1" indent="-304800">
              <a:spcBef>
                <a:spcPts val="0"/>
              </a:spcBef>
              <a:spcAft>
                <a:spcPts val="0"/>
              </a:spcAft>
              <a:buSzPts val="1200"/>
              <a:buFont typeface="Lexend SemiBold"/>
              <a:buChar char="○"/>
              <a:defRPr sz="1200">
                <a:latin typeface="Lexend SemiBold"/>
                <a:ea typeface="Lexend SemiBold"/>
                <a:cs typeface="Lexend SemiBold"/>
                <a:sym typeface="Lexend SemiBold"/>
              </a:defRPr>
            </a:lvl2pPr>
            <a:lvl3pPr marL="1371600" lvl="2" indent="-304800">
              <a:spcBef>
                <a:spcPts val="0"/>
              </a:spcBef>
              <a:spcAft>
                <a:spcPts val="0"/>
              </a:spcAft>
              <a:buSzPts val="1200"/>
              <a:buFont typeface="Lexend SemiBold"/>
              <a:buChar char="■"/>
              <a:defRPr sz="1200">
                <a:latin typeface="Lexend SemiBold"/>
                <a:ea typeface="Lexend SemiBold"/>
                <a:cs typeface="Lexend SemiBold"/>
                <a:sym typeface="Lexend SemiBold"/>
              </a:defRPr>
            </a:lvl3pPr>
            <a:lvl4pPr marL="1828800" lvl="3" indent="-304800">
              <a:spcBef>
                <a:spcPts val="0"/>
              </a:spcBef>
              <a:spcAft>
                <a:spcPts val="0"/>
              </a:spcAft>
              <a:buSzPts val="1200"/>
              <a:buFont typeface="Lexend SemiBold"/>
              <a:buChar char="●"/>
              <a:defRPr sz="1200">
                <a:latin typeface="Lexend SemiBold"/>
                <a:ea typeface="Lexend SemiBold"/>
                <a:cs typeface="Lexend SemiBold"/>
                <a:sym typeface="Lexend SemiBold"/>
              </a:defRPr>
            </a:lvl4pPr>
            <a:lvl5pPr marL="2286000" lvl="4" indent="-304800">
              <a:spcBef>
                <a:spcPts val="0"/>
              </a:spcBef>
              <a:spcAft>
                <a:spcPts val="0"/>
              </a:spcAft>
              <a:buSzPts val="1200"/>
              <a:buFont typeface="Lexend SemiBold"/>
              <a:buChar char="○"/>
              <a:defRPr>
                <a:latin typeface="Lexend SemiBold"/>
                <a:ea typeface="Lexend SemiBold"/>
                <a:cs typeface="Lexend SemiBold"/>
                <a:sym typeface="Lexend SemiBold"/>
              </a:defRPr>
            </a:lvl5pPr>
            <a:lvl6pPr marL="2743200" lvl="5" indent="-304800">
              <a:spcBef>
                <a:spcPts val="0"/>
              </a:spcBef>
              <a:spcAft>
                <a:spcPts val="0"/>
              </a:spcAft>
              <a:buSzPts val="1200"/>
              <a:buFont typeface="Lexend SemiBold"/>
              <a:buChar char="■"/>
              <a:defRPr sz="1200">
                <a:latin typeface="Lexend SemiBold"/>
                <a:ea typeface="Lexend SemiBold"/>
                <a:cs typeface="Lexend SemiBold"/>
                <a:sym typeface="Lexend SemiBold"/>
              </a:defRPr>
            </a:lvl6pPr>
            <a:lvl7pPr marL="3200400" lvl="6" indent="-304800">
              <a:spcBef>
                <a:spcPts val="0"/>
              </a:spcBef>
              <a:spcAft>
                <a:spcPts val="0"/>
              </a:spcAft>
              <a:buSzPts val="1200"/>
              <a:buFont typeface="Lexend SemiBold"/>
              <a:buChar char="●"/>
              <a:defRPr sz="1200">
                <a:latin typeface="Lexend SemiBold"/>
                <a:ea typeface="Lexend SemiBold"/>
                <a:cs typeface="Lexend SemiBold"/>
                <a:sym typeface="Lexend SemiBold"/>
              </a:defRPr>
            </a:lvl7pPr>
            <a:lvl8pPr marL="3657600" lvl="7" indent="-304800">
              <a:spcBef>
                <a:spcPts val="0"/>
              </a:spcBef>
              <a:spcAft>
                <a:spcPts val="0"/>
              </a:spcAft>
              <a:buSzPts val="1200"/>
              <a:buFont typeface="Lexend SemiBold"/>
              <a:buChar char="○"/>
              <a:defRPr sz="1200">
                <a:latin typeface="Lexend SemiBold"/>
                <a:ea typeface="Lexend SemiBold"/>
                <a:cs typeface="Lexend SemiBold"/>
                <a:sym typeface="Lexend SemiBold"/>
              </a:defRPr>
            </a:lvl8pPr>
            <a:lvl9pPr marL="4114800" lvl="8" indent="-304800">
              <a:spcBef>
                <a:spcPts val="0"/>
              </a:spcBef>
              <a:spcAft>
                <a:spcPts val="0"/>
              </a:spcAft>
              <a:buSzPts val="1200"/>
              <a:buFont typeface="Lexend SemiBold"/>
              <a:buChar char="■"/>
              <a:defRPr sz="1200">
                <a:latin typeface="Lexend SemiBold"/>
                <a:ea typeface="Lexend SemiBold"/>
                <a:cs typeface="Lexend SemiBold"/>
                <a:sym typeface="Lexend SemiBold"/>
              </a:defRPr>
            </a:lvl9pPr>
          </a:lstStyle>
          <a:p>
            <a:endParaRPr/>
          </a:p>
        </p:txBody>
      </p:sp>
      <p:sp>
        <p:nvSpPr>
          <p:cNvPr id="246" name="Google Shape;246;p39"/>
          <p:cNvSpPr txBox="1">
            <a:spLocks noGrp="1"/>
          </p:cNvSpPr>
          <p:nvPr>
            <p:ph type="body" idx="4"/>
          </p:nvPr>
        </p:nvSpPr>
        <p:spPr>
          <a:xfrm>
            <a:off x="3827041" y="1296524"/>
            <a:ext cx="1446000" cy="35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SemiBold"/>
              <a:buChar char="●"/>
              <a:defRPr sz="1200">
                <a:latin typeface="Lexend SemiBold"/>
                <a:ea typeface="Lexend SemiBold"/>
                <a:cs typeface="Lexend SemiBold"/>
                <a:sym typeface="Lexend SemiBold"/>
              </a:defRPr>
            </a:lvl1pPr>
            <a:lvl2pPr marL="914400" lvl="1" indent="-304800">
              <a:spcBef>
                <a:spcPts val="0"/>
              </a:spcBef>
              <a:spcAft>
                <a:spcPts val="0"/>
              </a:spcAft>
              <a:buSzPts val="1200"/>
              <a:buFont typeface="Lexend SemiBold"/>
              <a:buChar char="○"/>
              <a:defRPr sz="1200">
                <a:latin typeface="Lexend SemiBold"/>
                <a:ea typeface="Lexend SemiBold"/>
                <a:cs typeface="Lexend SemiBold"/>
                <a:sym typeface="Lexend SemiBold"/>
              </a:defRPr>
            </a:lvl2pPr>
            <a:lvl3pPr marL="1371600" lvl="2" indent="-304800">
              <a:spcBef>
                <a:spcPts val="0"/>
              </a:spcBef>
              <a:spcAft>
                <a:spcPts val="0"/>
              </a:spcAft>
              <a:buSzPts val="1200"/>
              <a:buFont typeface="Lexend SemiBold"/>
              <a:buChar char="■"/>
              <a:defRPr sz="1200">
                <a:latin typeface="Lexend SemiBold"/>
                <a:ea typeface="Lexend SemiBold"/>
                <a:cs typeface="Lexend SemiBold"/>
                <a:sym typeface="Lexend SemiBold"/>
              </a:defRPr>
            </a:lvl3pPr>
            <a:lvl4pPr marL="1828800" lvl="3" indent="-304800">
              <a:spcBef>
                <a:spcPts val="0"/>
              </a:spcBef>
              <a:spcAft>
                <a:spcPts val="0"/>
              </a:spcAft>
              <a:buSzPts val="1200"/>
              <a:buFont typeface="Lexend SemiBold"/>
              <a:buChar char="●"/>
              <a:defRPr sz="1200">
                <a:latin typeface="Lexend SemiBold"/>
                <a:ea typeface="Lexend SemiBold"/>
                <a:cs typeface="Lexend SemiBold"/>
                <a:sym typeface="Lexend SemiBold"/>
              </a:defRPr>
            </a:lvl4pPr>
            <a:lvl5pPr marL="2286000" lvl="4" indent="-304800">
              <a:spcBef>
                <a:spcPts val="0"/>
              </a:spcBef>
              <a:spcAft>
                <a:spcPts val="0"/>
              </a:spcAft>
              <a:buSzPts val="1200"/>
              <a:buFont typeface="Lexend SemiBold"/>
              <a:buChar char="○"/>
              <a:defRPr>
                <a:latin typeface="Lexend SemiBold"/>
                <a:ea typeface="Lexend SemiBold"/>
                <a:cs typeface="Lexend SemiBold"/>
                <a:sym typeface="Lexend SemiBold"/>
              </a:defRPr>
            </a:lvl5pPr>
            <a:lvl6pPr marL="2743200" lvl="5" indent="-304800">
              <a:spcBef>
                <a:spcPts val="0"/>
              </a:spcBef>
              <a:spcAft>
                <a:spcPts val="0"/>
              </a:spcAft>
              <a:buSzPts val="1200"/>
              <a:buFont typeface="Lexend SemiBold"/>
              <a:buChar char="■"/>
              <a:defRPr sz="1200">
                <a:latin typeface="Lexend SemiBold"/>
                <a:ea typeface="Lexend SemiBold"/>
                <a:cs typeface="Lexend SemiBold"/>
                <a:sym typeface="Lexend SemiBold"/>
              </a:defRPr>
            </a:lvl6pPr>
            <a:lvl7pPr marL="3200400" lvl="6" indent="-304800">
              <a:spcBef>
                <a:spcPts val="0"/>
              </a:spcBef>
              <a:spcAft>
                <a:spcPts val="0"/>
              </a:spcAft>
              <a:buSzPts val="1200"/>
              <a:buFont typeface="Lexend SemiBold"/>
              <a:buChar char="●"/>
              <a:defRPr sz="1200">
                <a:latin typeface="Lexend SemiBold"/>
                <a:ea typeface="Lexend SemiBold"/>
                <a:cs typeface="Lexend SemiBold"/>
                <a:sym typeface="Lexend SemiBold"/>
              </a:defRPr>
            </a:lvl7pPr>
            <a:lvl8pPr marL="3657600" lvl="7" indent="-304800">
              <a:spcBef>
                <a:spcPts val="0"/>
              </a:spcBef>
              <a:spcAft>
                <a:spcPts val="0"/>
              </a:spcAft>
              <a:buSzPts val="1200"/>
              <a:buFont typeface="Lexend SemiBold"/>
              <a:buChar char="○"/>
              <a:defRPr sz="1200">
                <a:latin typeface="Lexend SemiBold"/>
                <a:ea typeface="Lexend SemiBold"/>
                <a:cs typeface="Lexend SemiBold"/>
                <a:sym typeface="Lexend SemiBold"/>
              </a:defRPr>
            </a:lvl8pPr>
            <a:lvl9pPr marL="4114800" lvl="8" indent="-304800">
              <a:spcBef>
                <a:spcPts val="0"/>
              </a:spcBef>
              <a:spcAft>
                <a:spcPts val="0"/>
              </a:spcAft>
              <a:buSzPts val="1200"/>
              <a:buFont typeface="Lexend SemiBold"/>
              <a:buChar char="■"/>
              <a:defRPr sz="1200">
                <a:latin typeface="Lexend SemiBold"/>
                <a:ea typeface="Lexend SemiBold"/>
                <a:cs typeface="Lexend SemiBold"/>
                <a:sym typeface="Lexend SemiBold"/>
              </a:defRPr>
            </a:lvl9pPr>
          </a:lstStyle>
          <a:p>
            <a:endParaRPr/>
          </a:p>
        </p:txBody>
      </p:sp>
      <p:sp>
        <p:nvSpPr>
          <p:cNvPr id="247" name="Google Shape;247;p39"/>
          <p:cNvSpPr txBox="1">
            <a:spLocks noGrp="1"/>
          </p:cNvSpPr>
          <p:nvPr>
            <p:ph type="body" idx="5"/>
          </p:nvPr>
        </p:nvSpPr>
        <p:spPr>
          <a:xfrm>
            <a:off x="5397375" y="1296524"/>
            <a:ext cx="1446000" cy="35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SemiBold"/>
              <a:buChar char="●"/>
              <a:defRPr sz="1200">
                <a:latin typeface="Lexend SemiBold"/>
                <a:ea typeface="Lexend SemiBold"/>
                <a:cs typeface="Lexend SemiBold"/>
                <a:sym typeface="Lexend SemiBold"/>
              </a:defRPr>
            </a:lvl1pPr>
            <a:lvl2pPr marL="914400" lvl="1" indent="-304800">
              <a:spcBef>
                <a:spcPts val="0"/>
              </a:spcBef>
              <a:spcAft>
                <a:spcPts val="0"/>
              </a:spcAft>
              <a:buSzPts val="1200"/>
              <a:buFont typeface="Lexend SemiBold"/>
              <a:buChar char="○"/>
              <a:defRPr sz="1200">
                <a:latin typeface="Lexend SemiBold"/>
                <a:ea typeface="Lexend SemiBold"/>
                <a:cs typeface="Lexend SemiBold"/>
                <a:sym typeface="Lexend SemiBold"/>
              </a:defRPr>
            </a:lvl2pPr>
            <a:lvl3pPr marL="1371600" lvl="2" indent="-304800">
              <a:spcBef>
                <a:spcPts val="0"/>
              </a:spcBef>
              <a:spcAft>
                <a:spcPts val="0"/>
              </a:spcAft>
              <a:buSzPts val="1200"/>
              <a:buFont typeface="Lexend SemiBold"/>
              <a:buChar char="■"/>
              <a:defRPr sz="1200">
                <a:latin typeface="Lexend SemiBold"/>
                <a:ea typeface="Lexend SemiBold"/>
                <a:cs typeface="Lexend SemiBold"/>
                <a:sym typeface="Lexend SemiBold"/>
              </a:defRPr>
            </a:lvl3pPr>
            <a:lvl4pPr marL="1828800" lvl="3" indent="-304800">
              <a:spcBef>
                <a:spcPts val="0"/>
              </a:spcBef>
              <a:spcAft>
                <a:spcPts val="0"/>
              </a:spcAft>
              <a:buSzPts val="1200"/>
              <a:buFont typeface="Lexend SemiBold"/>
              <a:buChar char="●"/>
              <a:defRPr sz="1200">
                <a:latin typeface="Lexend SemiBold"/>
                <a:ea typeface="Lexend SemiBold"/>
                <a:cs typeface="Lexend SemiBold"/>
                <a:sym typeface="Lexend SemiBold"/>
              </a:defRPr>
            </a:lvl4pPr>
            <a:lvl5pPr marL="2286000" lvl="4" indent="-304800">
              <a:spcBef>
                <a:spcPts val="0"/>
              </a:spcBef>
              <a:spcAft>
                <a:spcPts val="0"/>
              </a:spcAft>
              <a:buSzPts val="1200"/>
              <a:buFont typeface="Lexend SemiBold"/>
              <a:buChar char="○"/>
              <a:defRPr>
                <a:latin typeface="Lexend SemiBold"/>
                <a:ea typeface="Lexend SemiBold"/>
                <a:cs typeface="Lexend SemiBold"/>
                <a:sym typeface="Lexend SemiBold"/>
              </a:defRPr>
            </a:lvl5pPr>
            <a:lvl6pPr marL="2743200" lvl="5" indent="-304800">
              <a:spcBef>
                <a:spcPts val="0"/>
              </a:spcBef>
              <a:spcAft>
                <a:spcPts val="0"/>
              </a:spcAft>
              <a:buSzPts val="1200"/>
              <a:buFont typeface="Lexend SemiBold"/>
              <a:buChar char="■"/>
              <a:defRPr sz="1200">
                <a:latin typeface="Lexend SemiBold"/>
                <a:ea typeface="Lexend SemiBold"/>
                <a:cs typeface="Lexend SemiBold"/>
                <a:sym typeface="Lexend SemiBold"/>
              </a:defRPr>
            </a:lvl6pPr>
            <a:lvl7pPr marL="3200400" lvl="6" indent="-304800">
              <a:spcBef>
                <a:spcPts val="0"/>
              </a:spcBef>
              <a:spcAft>
                <a:spcPts val="0"/>
              </a:spcAft>
              <a:buSzPts val="1200"/>
              <a:buFont typeface="Lexend SemiBold"/>
              <a:buChar char="●"/>
              <a:defRPr sz="1200">
                <a:latin typeface="Lexend SemiBold"/>
                <a:ea typeface="Lexend SemiBold"/>
                <a:cs typeface="Lexend SemiBold"/>
                <a:sym typeface="Lexend SemiBold"/>
              </a:defRPr>
            </a:lvl7pPr>
            <a:lvl8pPr marL="3657600" lvl="7" indent="-304800">
              <a:spcBef>
                <a:spcPts val="0"/>
              </a:spcBef>
              <a:spcAft>
                <a:spcPts val="0"/>
              </a:spcAft>
              <a:buSzPts val="1200"/>
              <a:buFont typeface="Lexend SemiBold"/>
              <a:buChar char="○"/>
              <a:defRPr sz="1200">
                <a:latin typeface="Lexend SemiBold"/>
                <a:ea typeface="Lexend SemiBold"/>
                <a:cs typeface="Lexend SemiBold"/>
                <a:sym typeface="Lexend SemiBold"/>
              </a:defRPr>
            </a:lvl8pPr>
            <a:lvl9pPr marL="4114800" lvl="8" indent="-304800">
              <a:spcBef>
                <a:spcPts val="0"/>
              </a:spcBef>
              <a:spcAft>
                <a:spcPts val="0"/>
              </a:spcAft>
              <a:buSzPts val="1200"/>
              <a:buFont typeface="Lexend SemiBold"/>
              <a:buChar char="■"/>
              <a:defRPr sz="1200">
                <a:latin typeface="Lexend SemiBold"/>
                <a:ea typeface="Lexend SemiBold"/>
                <a:cs typeface="Lexend SemiBold"/>
                <a:sym typeface="Lexend SemiBold"/>
              </a:defRPr>
            </a:lvl9pPr>
          </a:lstStyle>
          <a:p>
            <a:endParaRPr/>
          </a:p>
        </p:txBody>
      </p:sp>
      <p:sp>
        <p:nvSpPr>
          <p:cNvPr id="248" name="Google Shape;248;p39"/>
          <p:cNvSpPr txBox="1">
            <a:spLocks noGrp="1"/>
          </p:cNvSpPr>
          <p:nvPr>
            <p:ph type="body" idx="6"/>
          </p:nvPr>
        </p:nvSpPr>
        <p:spPr>
          <a:xfrm>
            <a:off x="6956568" y="1296524"/>
            <a:ext cx="1446000" cy="35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SemiBold"/>
              <a:buChar char="●"/>
              <a:defRPr sz="1200">
                <a:latin typeface="Lexend SemiBold"/>
                <a:ea typeface="Lexend SemiBold"/>
                <a:cs typeface="Lexend SemiBold"/>
                <a:sym typeface="Lexend SemiBold"/>
              </a:defRPr>
            </a:lvl1pPr>
            <a:lvl2pPr marL="914400" lvl="1" indent="-304800">
              <a:spcBef>
                <a:spcPts val="0"/>
              </a:spcBef>
              <a:spcAft>
                <a:spcPts val="0"/>
              </a:spcAft>
              <a:buSzPts val="1200"/>
              <a:buFont typeface="Lexend SemiBold"/>
              <a:buChar char="○"/>
              <a:defRPr sz="1200">
                <a:latin typeface="Lexend SemiBold"/>
                <a:ea typeface="Lexend SemiBold"/>
                <a:cs typeface="Lexend SemiBold"/>
                <a:sym typeface="Lexend SemiBold"/>
              </a:defRPr>
            </a:lvl2pPr>
            <a:lvl3pPr marL="1371600" lvl="2" indent="-304800">
              <a:spcBef>
                <a:spcPts val="0"/>
              </a:spcBef>
              <a:spcAft>
                <a:spcPts val="0"/>
              </a:spcAft>
              <a:buSzPts val="1200"/>
              <a:buFont typeface="Lexend SemiBold"/>
              <a:buChar char="■"/>
              <a:defRPr sz="1200">
                <a:latin typeface="Lexend SemiBold"/>
                <a:ea typeface="Lexend SemiBold"/>
                <a:cs typeface="Lexend SemiBold"/>
                <a:sym typeface="Lexend SemiBold"/>
              </a:defRPr>
            </a:lvl3pPr>
            <a:lvl4pPr marL="1828800" lvl="3" indent="-304800">
              <a:spcBef>
                <a:spcPts val="0"/>
              </a:spcBef>
              <a:spcAft>
                <a:spcPts val="0"/>
              </a:spcAft>
              <a:buSzPts val="1200"/>
              <a:buFont typeface="Lexend SemiBold"/>
              <a:buChar char="●"/>
              <a:defRPr sz="1200">
                <a:latin typeface="Lexend SemiBold"/>
                <a:ea typeface="Lexend SemiBold"/>
                <a:cs typeface="Lexend SemiBold"/>
                <a:sym typeface="Lexend SemiBold"/>
              </a:defRPr>
            </a:lvl4pPr>
            <a:lvl5pPr marL="2286000" lvl="4" indent="-304800">
              <a:spcBef>
                <a:spcPts val="0"/>
              </a:spcBef>
              <a:spcAft>
                <a:spcPts val="0"/>
              </a:spcAft>
              <a:buSzPts val="1200"/>
              <a:buFont typeface="Lexend SemiBold"/>
              <a:buChar char="○"/>
              <a:defRPr>
                <a:latin typeface="Lexend SemiBold"/>
                <a:ea typeface="Lexend SemiBold"/>
                <a:cs typeface="Lexend SemiBold"/>
                <a:sym typeface="Lexend SemiBold"/>
              </a:defRPr>
            </a:lvl5pPr>
            <a:lvl6pPr marL="2743200" lvl="5" indent="-304800">
              <a:spcBef>
                <a:spcPts val="0"/>
              </a:spcBef>
              <a:spcAft>
                <a:spcPts val="0"/>
              </a:spcAft>
              <a:buSzPts val="1200"/>
              <a:buFont typeface="Lexend SemiBold"/>
              <a:buChar char="■"/>
              <a:defRPr sz="1200">
                <a:latin typeface="Lexend SemiBold"/>
                <a:ea typeface="Lexend SemiBold"/>
                <a:cs typeface="Lexend SemiBold"/>
                <a:sym typeface="Lexend SemiBold"/>
              </a:defRPr>
            </a:lvl6pPr>
            <a:lvl7pPr marL="3200400" lvl="6" indent="-304800">
              <a:spcBef>
                <a:spcPts val="0"/>
              </a:spcBef>
              <a:spcAft>
                <a:spcPts val="0"/>
              </a:spcAft>
              <a:buSzPts val="1200"/>
              <a:buFont typeface="Lexend SemiBold"/>
              <a:buChar char="●"/>
              <a:defRPr sz="1200">
                <a:latin typeface="Lexend SemiBold"/>
                <a:ea typeface="Lexend SemiBold"/>
                <a:cs typeface="Lexend SemiBold"/>
                <a:sym typeface="Lexend SemiBold"/>
              </a:defRPr>
            </a:lvl7pPr>
            <a:lvl8pPr marL="3657600" lvl="7" indent="-304800">
              <a:spcBef>
                <a:spcPts val="0"/>
              </a:spcBef>
              <a:spcAft>
                <a:spcPts val="0"/>
              </a:spcAft>
              <a:buSzPts val="1200"/>
              <a:buFont typeface="Lexend SemiBold"/>
              <a:buChar char="○"/>
              <a:defRPr sz="1200">
                <a:latin typeface="Lexend SemiBold"/>
                <a:ea typeface="Lexend SemiBold"/>
                <a:cs typeface="Lexend SemiBold"/>
                <a:sym typeface="Lexend SemiBold"/>
              </a:defRPr>
            </a:lvl8pPr>
            <a:lvl9pPr marL="4114800" lvl="8" indent="-304800">
              <a:spcBef>
                <a:spcPts val="0"/>
              </a:spcBef>
              <a:spcAft>
                <a:spcPts val="0"/>
              </a:spcAft>
              <a:buSzPts val="1200"/>
              <a:buFont typeface="Lexend SemiBold"/>
              <a:buChar char="■"/>
              <a:defRPr sz="1200">
                <a:latin typeface="Lexend SemiBold"/>
                <a:ea typeface="Lexend SemiBold"/>
                <a:cs typeface="Lexend SemiBold"/>
                <a:sym typeface="Lexend SemiBold"/>
              </a:defRPr>
            </a:lvl9pPr>
          </a:lstStyle>
          <a:p>
            <a:endParaRPr/>
          </a:p>
        </p:txBody>
      </p:sp>
      <p:sp>
        <p:nvSpPr>
          <p:cNvPr id="249" name="Google Shape;249;p39"/>
          <p:cNvSpPr>
            <a:spLocks noGrp="1"/>
          </p:cNvSpPr>
          <p:nvPr>
            <p:ph type="pic" idx="7"/>
          </p:nvPr>
        </p:nvSpPr>
        <p:spPr>
          <a:xfrm>
            <a:off x="727950" y="1764075"/>
            <a:ext cx="304500" cy="304500"/>
          </a:xfrm>
          <a:prstGeom prst="rect">
            <a:avLst/>
          </a:prstGeom>
          <a:noFill/>
          <a:ln>
            <a:noFill/>
          </a:ln>
        </p:spPr>
      </p:sp>
      <p:sp>
        <p:nvSpPr>
          <p:cNvPr id="250" name="Google Shape;250;p39"/>
          <p:cNvSpPr>
            <a:spLocks noGrp="1"/>
          </p:cNvSpPr>
          <p:nvPr>
            <p:ph type="pic" idx="8"/>
          </p:nvPr>
        </p:nvSpPr>
        <p:spPr>
          <a:xfrm>
            <a:off x="727950" y="2320438"/>
            <a:ext cx="304500" cy="304500"/>
          </a:xfrm>
          <a:prstGeom prst="rect">
            <a:avLst/>
          </a:prstGeom>
          <a:noFill/>
          <a:ln>
            <a:noFill/>
          </a:ln>
        </p:spPr>
      </p:sp>
      <p:sp>
        <p:nvSpPr>
          <p:cNvPr id="251" name="Google Shape;251;p39"/>
          <p:cNvSpPr>
            <a:spLocks noGrp="1"/>
          </p:cNvSpPr>
          <p:nvPr>
            <p:ph type="pic" idx="9"/>
          </p:nvPr>
        </p:nvSpPr>
        <p:spPr>
          <a:xfrm>
            <a:off x="727950" y="2860788"/>
            <a:ext cx="304500" cy="304500"/>
          </a:xfrm>
          <a:prstGeom prst="rect">
            <a:avLst/>
          </a:prstGeom>
          <a:noFill/>
          <a:ln>
            <a:noFill/>
          </a:ln>
        </p:spPr>
      </p:sp>
      <p:sp>
        <p:nvSpPr>
          <p:cNvPr id="252" name="Google Shape;252;p39"/>
          <p:cNvSpPr>
            <a:spLocks noGrp="1"/>
          </p:cNvSpPr>
          <p:nvPr>
            <p:ph type="pic" idx="13"/>
          </p:nvPr>
        </p:nvSpPr>
        <p:spPr>
          <a:xfrm>
            <a:off x="727950" y="3401138"/>
            <a:ext cx="304500" cy="304500"/>
          </a:xfrm>
          <a:prstGeom prst="rect">
            <a:avLst/>
          </a:prstGeom>
          <a:noFill/>
          <a:ln>
            <a:noFill/>
          </a:ln>
        </p:spPr>
      </p:sp>
      <p:sp>
        <p:nvSpPr>
          <p:cNvPr id="253" name="Google Shape;253;p39"/>
          <p:cNvSpPr>
            <a:spLocks noGrp="1"/>
          </p:cNvSpPr>
          <p:nvPr>
            <p:ph type="pic" idx="14"/>
          </p:nvPr>
        </p:nvSpPr>
        <p:spPr>
          <a:xfrm>
            <a:off x="2296475" y="1764075"/>
            <a:ext cx="304500" cy="304500"/>
          </a:xfrm>
          <a:prstGeom prst="rect">
            <a:avLst/>
          </a:prstGeom>
          <a:noFill/>
          <a:ln>
            <a:noFill/>
          </a:ln>
        </p:spPr>
      </p:sp>
      <p:sp>
        <p:nvSpPr>
          <p:cNvPr id="254" name="Google Shape;254;p39"/>
          <p:cNvSpPr>
            <a:spLocks noGrp="1"/>
          </p:cNvSpPr>
          <p:nvPr>
            <p:ph type="pic" idx="15"/>
          </p:nvPr>
        </p:nvSpPr>
        <p:spPr>
          <a:xfrm>
            <a:off x="3865000" y="1764075"/>
            <a:ext cx="304500" cy="304500"/>
          </a:xfrm>
          <a:prstGeom prst="rect">
            <a:avLst/>
          </a:prstGeom>
          <a:noFill/>
          <a:ln>
            <a:noFill/>
          </a:ln>
        </p:spPr>
      </p:sp>
      <p:sp>
        <p:nvSpPr>
          <p:cNvPr id="255" name="Google Shape;255;p39"/>
          <p:cNvSpPr>
            <a:spLocks noGrp="1"/>
          </p:cNvSpPr>
          <p:nvPr>
            <p:ph type="pic" idx="16"/>
          </p:nvPr>
        </p:nvSpPr>
        <p:spPr>
          <a:xfrm>
            <a:off x="5433525" y="1764075"/>
            <a:ext cx="304500" cy="304500"/>
          </a:xfrm>
          <a:prstGeom prst="rect">
            <a:avLst/>
          </a:prstGeom>
          <a:noFill/>
          <a:ln>
            <a:noFill/>
          </a:ln>
        </p:spPr>
      </p:sp>
      <p:sp>
        <p:nvSpPr>
          <p:cNvPr id="256" name="Google Shape;256;p39"/>
          <p:cNvSpPr>
            <a:spLocks noGrp="1"/>
          </p:cNvSpPr>
          <p:nvPr>
            <p:ph type="pic" idx="17"/>
          </p:nvPr>
        </p:nvSpPr>
        <p:spPr>
          <a:xfrm>
            <a:off x="7002050" y="1764075"/>
            <a:ext cx="304500" cy="304500"/>
          </a:xfrm>
          <a:prstGeom prst="rect">
            <a:avLst/>
          </a:prstGeom>
          <a:noFill/>
          <a:ln>
            <a:noFill/>
          </a:ln>
        </p:spPr>
      </p:sp>
      <p:sp>
        <p:nvSpPr>
          <p:cNvPr id="257" name="Google Shape;257;p39"/>
          <p:cNvSpPr>
            <a:spLocks noGrp="1"/>
          </p:cNvSpPr>
          <p:nvPr>
            <p:ph type="pic" idx="18"/>
          </p:nvPr>
        </p:nvSpPr>
        <p:spPr>
          <a:xfrm>
            <a:off x="2296475" y="2320438"/>
            <a:ext cx="304500" cy="304500"/>
          </a:xfrm>
          <a:prstGeom prst="rect">
            <a:avLst/>
          </a:prstGeom>
          <a:noFill/>
          <a:ln>
            <a:noFill/>
          </a:ln>
        </p:spPr>
      </p:sp>
      <p:sp>
        <p:nvSpPr>
          <p:cNvPr id="258" name="Google Shape;258;p39"/>
          <p:cNvSpPr>
            <a:spLocks noGrp="1"/>
          </p:cNvSpPr>
          <p:nvPr>
            <p:ph type="pic" idx="19"/>
          </p:nvPr>
        </p:nvSpPr>
        <p:spPr>
          <a:xfrm>
            <a:off x="2296475" y="2860788"/>
            <a:ext cx="304500" cy="304500"/>
          </a:xfrm>
          <a:prstGeom prst="rect">
            <a:avLst/>
          </a:prstGeom>
          <a:noFill/>
          <a:ln>
            <a:noFill/>
          </a:ln>
        </p:spPr>
      </p:sp>
      <p:sp>
        <p:nvSpPr>
          <p:cNvPr id="259" name="Google Shape;259;p39"/>
          <p:cNvSpPr>
            <a:spLocks noGrp="1"/>
          </p:cNvSpPr>
          <p:nvPr>
            <p:ph type="pic" idx="20"/>
          </p:nvPr>
        </p:nvSpPr>
        <p:spPr>
          <a:xfrm>
            <a:off x="2296475" y="3401138"/>
            <a:ext cx="304500" cy="304500"/>
          </a:xfrm>
          <a:prstGeom prst="rect">
            <a:avLst/>
          </a:prstGeom>
          <a:noFill/>
          <a:ln>
            <a:noFill/>
          </a:ln>
        </p:spPr>
      </p:sp>
      <p:sp>
        <p:nvSpPr>
          <p:cNvPr id="260" name="Google Shape;260;p39"/>
          <p:cNvSpPr>
            <a:spLocks noGrp="1"/>
          </p:cNvSpPr>
          <p:nvPr>
            <p:ph type="pic" idx="21"/>
          </p:nvPr>
        </p:nvSpPr>
        <p:spPr>
          <a:xfrm>
            <a:off x="3865000" y="2320438"/>
            <a:ext cx="304500" cy="304500"/>
          </a:xfrm>
          <a:prstGeom prst="rect">
            <a:avLst/>
          </a:prstGeom>
          <a:noFill/>
          <a:ln>
            <a:noFill/>
          </a:ln>
        </p:spPr>
      </p:sp>
      <p:sp>
        <p:nvSpPr>
          <p:cNvPr id="261" name="Google Shape;261;p39"/>
          <p:cNvSpPr>
            <a:spLocks noGrp="1"/>
          </p:cNvSpPr>
          <p:nvPr>
            <p:ph type="pic" idx="22"/>
          </p:nvPr>
        </p:nvSpPr>
        <p:spPr>
          <a:xfrm>
            <a:off x="3865000" y="2860788"/>
            <a:ext cx="304500" cy="304500"/>
          </a:xfrm>
          <a:prstGeom prst="rect">
            <a:avLst/>
          </a:prstGeom>
          <a:noFill/>
          <a:ln>
            <a:noFill/>
          </a:ln>
        </p:spPr>
      </p:sp>
      <p:sp>
        <p:nvSpPr>
          <p:cNvPr id="262" name="Google Shape;262;p39"/>
          <p:cNvSpPr>
            <a:spLocks noGrp="1"/>
          </p:cNvSpPr>
          <p:nvPr>
            <p:ph type="pic" idx="23"/>
          </p:nvPr>
        </p:nvSpPr>
        <p:spPr>
          <a:xfrm>
            <a:off x="3865000" y="3401138"/>
            <a:ext cx="304500" cy="304500"/>
          </a:xfrm>
          <a:prstGeom prst="rect">
            <a:avLst/>
          </a:prstGeom>
          <a:noFill/>
          <a:ln>
            <a:noFill/>
          </a:ln>
        </p:spPr>
      </p:sp>
      <p:sp>
        <p:nvSpPr>
          <p:cNvPr id="263" name="Google Shape;263;p39"/>
          <p:cNvSpPr>
            <a:spLocks noGrp="1"/>
          </p:cNvSpPr>
          <p:nvPr>
            <p:ph type="pic" idx="24"/>
          </p:nvPr>
        </p:nvSpPr>
        <p:spPr>
          <a:xfrm>
            <a:off x="5433525" y="2320438"/>
            <a:ext cx="304500" cy="304500"/>
          </a:xfrm>
          <a:prstGeom prst="rect">
            <a:avLst/>
          </a:prstGeom>
          <a:noFill/>
          <a:ln>
            <a:noFill/>
          </a:ln>
        </p:spPr>
      </p:sp>
      <p:sp>
        <p:nvSpPr>
          <p:cNvPr id="264" name="Google Shape;264;p39"/>
          <p:cNvSpPr>
            <a:spLocks noGrp="1"/>
          </p:cNvSpPr>
          <p:nvPr>
            <p:ph type="pic" idx="25"/>
          </p:nvPr>
        </p:nvSpPr>
        <p:spPr>
          <a:xfrm>
            <a:off x="5433525" y="2860788"/>
            <a:ext cx="304500" cy="304500"/>
          </a:xfrm>
          <a:prstGeom prst="rect">
            <a:avLst/>
          </a:prstGeom>
          <a:noFill/>
          <a:ln>
            <a:noFill/>
          </a:ln>
        </p:spPr>
      </p:sp>
      <p:sp>
        <p:nvSpPr>
          <p:cNvPr id="265" name="Google Shape;265;p39"/>
          <p:cNvSpPr>
            <a:spLocks noGrp="1"/>
          </p:cNvSpPr>
          <p:nvPr>
            <p:ph type="pic" idx="26"/>
          </p:nvPr>
        </p:nvSpPr>
        <p:spPr>
          <a:xfrm>
            <a:off x="5433525" y="3401138"/>
            <a:ext cx="304500" cy="304500"/>
          </a:xfrm>
          <a:prstGeom prst="rect">
            <a:avLst/>
          </a:prstGeom>
          <a:noFill/>
          <a:ln>
            <a:noFill/>
          </a:ln>
        </p:spPr>
      </p:sp>
      <p:sp>
        <p:nvSpPr>
          <p:cNvPr id="266" name="Google Shape;266;p39"/>
          <p:cNvSpPr>
            <a:spLocks noGrp="1"/>
          </p:cNvSpPr>
          <p:nvPr>
            <p:ph type="pic" idx="27"/>
          </p:nvPr>
        </p:nvSpPr>
        <p:spPr>
          <a:xfrm>
            <a:off x="7002050" y="2320438"/>
            <a:ext cx="304500" cy="304500"/>
          </a:xfrm>
          <a:prstGeom prst="rect">
            <a:avLst/>
          </a:prstGeom>
          <a:noFill/>
          <a:ln>
            <a:noFill/>
          </a:ln>
        </p:spPr>
      </p:sp>
      <p:sp>
        <p:nvSpPr>
          <p:cNvPr id="267" name="Google Shape;267;p39"/>
          <p:cNvSpPr>
            <a:spLocks noGrp="1"/>
          </p:cNvSpPr>
          <p:nvPr>
            <p:ph type="pic" idx="28"/>
          </p:nvPr>
        </p:nvSpPr>
        <p:spPr>
          <a:xfrm>
            <a:off x="7002050" y="2860788"/>
            <a:ext cx="304500" cy="304500"/>
          </a:xfrm>
          <a:prstGeom prst="rect">
            <a:avLst/>
          </a:prstGeom>
          <a:noFill/>
          <a:ln>
            <a:noFill/>
          </a:ln>
        </p:spPr>
      </p:sp>
      <p:sp>
        <p:nvSpPr>
          <p:cNvPr id="268" name="Google Shape;268;p39"/>
          <p:cNvSpPr>
            <a:spLocks noGrp="1"/>
          </p:cNvSpPr>
          <p:nvPr>
            <p:ph type="pic" idx="29"/>
          </p:nvPr>
        </p:nvSpPr>
        <p:spPr>
          <a:xfrm>
            <a:off x="7002050" y="3401138"/>
            <a:ext cx="304500" cy="3045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ighlights - Load Time Optimization">
  <p:cSld name="CUSTOM_13">
    <p:spTree>
      <p:nvGrpSpPr>
        <p:cNvPr id="1" name="Shape 269"/>
        <p:cNvGrpSpPr/>
        <p:nvPr/>
      </p:nvGrpSpPr>
      <p:grpSpPr>
        <a:xfrm>
          <a:off x="0" y="0"/>
          <a:ext cx="0" cy="0"/>
          <a:chOff x="0" y="0"/>
          <a:chExt cx="0" cy="0"/>
        </a:xfrm>
      </p:grpSpPr>
      <p:sp>
        <p:nvSpPr>
          <p:cNvPr id="270" name="Google Shape;270;p40"/>
          <p:cNvSpPr>
            <a:spLocks noGrp="1"/>
          </p:cNvSpPr>
          <p:nvPr>
            <p:ph type="pic" idx="2"/>
          </p:nvPr>
        </p:nvSpPr>
        <p:spPr>
          <a:xfrm>
            <a:off x="791050" y="1977650"/>
            <a:ext cx="1307100" cy="1956600"/>
          </a:xfrm>
          <a:prstGeom prst="rect">
            <a:avLst/>
          </a:prstGeom>
          <a:noFill/>
          <a:ln>
            <a:noFill/>
          </a:ln>
        </p:spPr>
      </p:sp>
      <p:sp>
        <p:nvSpPr>
          <p:cNvPr id="271" name="Google Shape;271;p40"/>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72" name="Google Shape;272;p40"/>
          <p:cNvSpPr txBox="1">
            <a:spLocks noGrp="1"/>
          </p:cNvSpPr>
          <p:nvPr>
            <p:ph type="title"/>
          </p:nvPr>
        </p:nvSpPr>
        <p:spPr>
          <a:xfrm>
            <a:off x="661576" y="424275"/>
            <a:ext cx="78909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40"/>
          <p:cNvSpPr txBox="1">
            <a:spLocks noGrp="1"/>
          </p:cNvSpPr>
          <p:nvPr>
            <p:ph type="body" idx="3"/>
          </p:nvPr>
        </p:nvSpPr>
        <p:spPr>
          <a:xfrm>
            <a:off x="1890825" y="3120325"/>
            <a:ext cx="1186200" cy="203400"/>
          </a:xfrm>
          <a:prstGeom prst="rect">
            <a:avLst/>
          </a:prstGeom>
          <a:noFill/>
          <a:ln>
            <a:noFill/>
          </a:ln>
        </p:spPr>
        <p:txBody>
          <a:bodyPr spcFirstLastPara="1" wrap="square" lIns="91425" tIns="91425" rIns="91425" bIns="91425" anchor="t" anchorCtr="0">
            <a:noAutofit/>
          </a:bodyPr>
          <a:lstStyle>
            <a:lvl1pPr marL="457200" lvl="0" indent="-279400">
              <a:spcBef>
                <a:spcPts val="0"/>
              </a:spcBef>
              <a:spcAft>
                <a:spcPts val="0"/>
              </a:spcAft>
              <a:buSzPts val="800"/>
              <a:buFont typeface="Lexend SemiBold"/>
              <a:buChar char="●"/>
              <a:defRPr sz="800">
                <a:latin typeface="Lexend SemiBold"/>
                <a:ea typeface="Lexend SemiBold"/>
                <a:cs typeface="Lexend SemiBold"/>
                <a:sym typeface="Lexend SemiBold"/>
              </a:defRPr>
            </a:lvl1pPr>
            <a:lvl2pPr marL="914400" lvl="1" indent="-279400">
              <a:spcBef>
                <a:spcPts val="0"/>
              </a:spcBef>
              <a:spcAft>
                <a:spcPts val="0"/>
              </a:spcAft>
              <a:buSzPts val="800"/>
              <a:buFont typeface="Lexend SemiBold"/>
              <a:buChar char="○"/>
              <a:defRPr sz="800">
                <a:latin typeface="Lexend SemiBold"/>
                <a:ea typeface="Lexend SemiBold"/>
                <a:cs typeface="Lexend SemiBold"/>
                <a:sym typeface="Lexend SemiBold"/>
              </a:defRPr>
            </a:lvl2pPr>
            <a:lvl3pPr marL="1371600" lvl="2" indent="-279400">
              <a:spcBef>
                <a:spcPts val="0"/>
              </a:spcBef>
              <a:spcAft>
                <a:spcPts val="0"/>
              </a:spcAft>
              <a:buSzPts val="800"/>
              <a:buFont typeface="Lexend SemiBold"/>
              <a:buChar char="■"/>
              <a:defRPr sz="800">
                <a:latin typeface="Lexend SemiBold"/>
                <a:ea typeface="Lexend SemiBold"/>
                <a:cs typeface="Lexend SemiBold"/>
                <a:sym typeface="Lexend SemiBold"/>
              </a:defRPr>
            </a:lvl3pPr>
            <a:lvl4pPr marL="1828800" lvl="3" indent="-279400">
              <a:spcBef>
                <a:spcPts val="0"/>
              </a:spcBef>
              <a:spcAft>
                <a:spcPts val="0"/>
              </a:spcAft>
              <a:buSzPts val="800"/>
              <a:buFont typeface="Lexend SemiBold"/>
              <a:buChar char="●"/>
              <a:defRPr sz="800">
                <a:latin typeface="Lexend SemiBold"/>
                <a:ea typeface="Lexend SemiBold"/>
                <a:cs typeface="Lexend SemiBold"/>
                <a:sym typeface="Lexend SemiBold"/>
              </a:defRPr>
            </a:lvl4pPr>
            <a:lvl5pPr marL="2286000" lvl="4" indent="-279400">
              <a:spcBef>
                <a:spcPts val="0"/>
              </a:spcBef>
              <a:spcAft>
                <a:spcPts val="0"/>
              </a:spcAft>
              <a:buSzPts val="800"/>
              <a:buFont typeface="Lexend SemiBold"/>
              <a:buChar char="○"/>
              <a:defRPr sz="800">
                <a:latin typeface="Lexend SemiBold"/>
                <a:ea typeface="Lexend SemiBold"/>
                <a:cs typeface="Lexend SemiBold"/>
                <a:sym typeface="Lexend SemiBold"/>
              </a:defRPr>
            </a:lvl5pPr>
            <a:lvl6pPr marL="2743200" lvl="5" indent="-279400">
              <a:spcBef>
                <a:spcPts val="0"/>
              </a:spcBef>
              <a:spcAft>
                <a:spcPts val="0"/>
              </a:spcAft>
              <a:buSzPts val="800"/>
              <a:buFont typeface="Lexend SemiBold"/>
              <a:buChar char="■"/>
              <a:defRPr sz="800">
                <a:latin typeface="Lexend SemiBold"/>
                <a:ea typeface="Lexend SemiBold"/>
                <a:cs typeface="Lexend SemiBold"/>
                <a:sym typeface="Lexend SemiBold"/>
              </a:defRPr>
            </a:lvl6pPr>
            <a:lvl7pPr marL="3200400" lvl="6" indent="-279400">
              <a:spcBef>
                <a:spcPts val="0"/>
              </a:spcBef>
              <a:spcAft>
                <a:spcPts val="0"/>
              </a:spcAft>
              <a:buSzPts val="800"/>
              <a:buFont typeface="Lexend SemiBold"/>
              <a:buChar char="●"/>
              <a:defRPr sz="800">
                <a:latin typeface="Lexend SemiBold"/>
                <a:ea typeface="Lexend SemiBold"/>
                <a:cs typeface="Lexend SemiBold"/>
                <a:sym typeface="Lexend SemiBold"/>
              </a:defRPr>
            </a:lvl7pPr>
            <a:lvl8pPr marL="3657600" lvl="7" indent="-279400">
              <a:spcBef>
                <a:spcPts val="0"/>
              </a:spcBef>
              <a:spcAft>
                <a:spcPts val="0"/>
              </a:spcAft>
              <a:buSzPts val="800"/>
              <a:buFont typeface="Lexend SemiBold"/>
              <a:buChar char="○"/>
              <a:defRPr sz="800">
                <a:latin typeface="Lexend SemiBold"/>
                <a:ea typeface="Lexend SemiBold"/>
                <a:cs typeface="Lexend SemiBold"/>
                <a:sym typeface="Lexend SemiBold"/>
              </a:defRPr>
            </a:lvl8pPr>
            <a:lvl9pPr marL="4114800" lvl="8" indent="-279400">
              <a:spcBef>
                <a:spcPts val="0"/>
              </a:spcBef>
              <a:spcAft>
                <a:spcPts val="0"/>
              </a:spcAft>
              <a:buSzPts val="800"/>
              <a:buFont typeface="Lexend SemiBold"/>
              <a:buChar char="■"/>
              <a:defRPr sz="800">
                <a:latin typeface="Lexend SemiBold"/>
                <a:ea typeface="Lexend SemiBold"/>
                <a:cs typeface="Lexend SemiBold"/>
                <a:sym typeface="Lexend SemiBold"/>
              </a:defRPr>
            </a:lvl9pPr>
          </a:lstStyle>
          <a:p>
            <a:endParaRPr/>
          </a:p>
        </p:txBody>
      </p:sp>
      <p:sp>
        <p:nvSpPr>
          <p:cNvPr id="274" name="Google Shape;274;p40"/>
          <p:cNvSpPr txBox="1">
            <a:spLocks noGrp="1"/>
          </p:cNvSpPr>
          <p:nvPr>
            <p:ph type="body" idx="4"/>
          </p:nvPr>
        </p:nvSpPr>
        <p:spPr>
          <a:xfrm>
            <a:off x="1890825" y="3446750"/>
            <a:ext cx="1186200" cy="823500"/>
          </a:xfrm>
          <a:prstGeom prst="rect">
            <a:avLst/>
          </a:prstGeom>
          <a:noFill/>
          <a:ln>
            <a:noFill/>
          </a:ln>
        </p:spPr>
        <p:txBody>
          <a:bodyPr spcFirstLastPara="1" wrap="square" lIns="91425" tIns="91425" rIns="91425" bIns="91425" anchor="t" anchorCtr="0">
            <a:noAutofit/>
          </a:bodyPr>
          <a:lstStyle>
            <a:lvl1pPr marL="457200" lvl="0"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1pPr>
            <a:lvl2pPr marL="914400" lvl="1"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2pPr>
            <a:lvl3pPr marL="1371600" lvl="2"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3pPr>
            <a:lvl4pPr marL="1828800" lvl="3"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4pPr>
            <a:lvl5pPr marL="2286000" lvl="4"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5pPr>
            <a:lvl6pPr marL="2743200" lvl="5"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6pPr>
            <a:lvl7pPr marL="3200400" lvl="6"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7pPr>
            <a:lvl8pPr marL="3657600" lvl="7"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8pPr>
            <a:lvl9pPr marL="4114800" lvl="8" indent="-279400">
              <a:spcBef>
                <a:spcPts val="0"/>
              </a:spcBef>
              <a:spcAft>
                <a:spcPts val="0"/>
              </a:spcAft>
              <a:buSzPts val="800"/>
              <a:buFont typeface="Lexend ExtraLight"/>
              <a:buChar char="■"/>
              <a:defRPr sz="800">
                <a:latin typeface="Lexend ExtraLight"/>
                <a:ea typeface="Lexend ExtraLight"/>
                <a:cs typeface="Lexend ExtraLight"/>
                <a:sym typeface="Lexend ExtraLight"/>
              </a:defRPr>
            </a:lvl9pPr>
          </a:lstStyle>
          <a:p>
            <a:endParaRPr/>
          </a:p>
        </p:txBody>
      </p:sp>
      <p:sp>
        <p:nvSpPr>
          <p:cNvPr id="275" name="Google Shape;275;p40"/>
          <p:cNvSpPr>
            <a:spLocks noGrp="1"/>
          </p:cNvSpPr>
          <p:nvPr>
            <p:ph type="pic" idx="5"/>
          </p:nvPr>
        </p:nvSpPr>
        <p:spPr>
          <a:xfrm>
            <a:off x="1890828" y="2891499"/>
            <a:ext cx="277800" cy="277800"/>
          </a:xfrm>
          <a:prstGeom prst="rect">
            <a:avLst/>
          </a:prstGeom>
          <a:noFill/>
          <a:ln>
            <a:noFill/>
          </a:ln>
        </p:spPr>
      </p:sp>
      <p:sp>
        <p:nvSpPr>
          <p:cNvPr id="276" name="Google Shape;276;p40"/>
          <p:cNvSpPr txBox="1">
            <a:spLocks noGrp="1"/>
          </p:cNvSpPr>
          <p:nvPr>
            <p:ph type="subTitle" idx="6"/>
          </p:nvPr>
        </p:nvSpPr>
        <p:spPr>
          <a:xfrm>
            <a:off x="5908675" y="1894800"/>
            <a:ext cx="24510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vl1pPr>
            <a:lvl2pPr lvl="1">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2pPr>
            <a:lvl3pPr lvl="2">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3pPr>
            <a:lvl4pPr lvl="3">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4pPr>
            <a:lvl5pPr lvl="4">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5pPr>
            <a:lvl6pPr lvl="5">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6pPr>
            <a:lvl7pPr lvl="6">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7pPr>
            <a:lvl8pPr lvl="7">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8pPr>
            <a:lvl9pPr lvl="8">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9pPr>
          </a:lstStyle>
          <a:p>
            <a:endParaRPr/>
          </a:p>
        </p:txBody>
      </p:sp>
      <p:sp>
        <p:nvSpPr>
          <p:cNvPr id="277" name="Google Shape;277;p40"/>
          <p:cNvSpPr txBox="1">
            <a:spLocks noGrp="1"/>
          </p:cNvSpPr>
          <p:nvPr>
            <p:ph type="body" idx="7"/>
          </p:nvPr>
        </p:nvSpPr>
        <p:spPr>
          <a:xfrm>
            <a:off x="5901025" y="2091050"/>
            <a:ext cx="2762100" cy="923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
        <p:nvSpPr>
          <p:cNvPr id="278" name="Google Shape;278;p40"/>
          <p:cNvSpPr txBox="1">
            <a:spLocks noGrp="1"/>
          </p:cNvSpPr>
          <p:nvPr>
            <p:ph type="body" idx="8"/>
          </p:nvPr>
        </p:nvSpPr>
        <p:spPr>
          <a:xfrm>
            <a:off x="5908675" y="3140275"/>
            <a:ext cx="2712300" cy="15477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ighlights - Collaboration">
  <p:cSld name="CUSTOM_13_1">
    <p:spTree>
      <p:nvGrpSpPr>
        <p:cNvPr id="1" name="Shape 279"/>
        <p:cNvGrpSpPr/>
        <p:nvPr/>
      </p:nvGrpSpPr>
      <p:grpSpPr>
        <a:xfrm>
          <a:off x="0" y="0"/>
          <a:ext cx="0" cy="0"/>
          <a:chOff x="0" y="0"/>
          <a:chExt cx="0" cy="0"/>
        </a:xfrm>
      </p:grpSpPr>
      <p:sp>
        <p:nvSpPr>
          <p:cNvPr id="280" name="Google Shape;280;p41"/>
          <p:cNvSpPr>
            <a:spLocks noGrp="1"/>
          </p:cNvSpPr>
          <p:nvPr>
            <p:ph type="pic" idx="2"/>
          </p:nvPr>
        </p:nvSpPr>
        <p:spPr>
          <a:xfrm>
            <a:off x="2876100" y="1977650"/>
            <a:ext cx="1307100" cy="1956600"/>
          </a:xfrm>
          <a:prstGeom prst="rect">
            <a:avLst/>
          </a:prstGeom>
          <a:noFill/>
          <a:ln>
            <a:noFill/>
          </a:ln>
        </p:spPr>
      </p:sp>
      <p:sp>
        <p:nvSpPr>
          <p:cNvPr id="281" name="Google Shape;281;p41"/>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82" name="Google Shape;282;p41"/>
          <p:cNvSpPr txBox="1">
            <a:spLocks noGrp="1"/>
          </p:cNvSpPr>
          <p:nvPr>
            <p:ph type="title"/>
          </p:nvPr>
        </p:nvSpPr>
        <p:spPr>
          <a:xfrm>
            <a:off x="661575" y="424275"/>
            <a:ext cx="77406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1"/>
          <p:cNvSpPr>
            <a:spLocks noGrp="1"/>
          </p:cNvSpPr>
          <p:nvPr>
            <p:ph type="pic" idx="3"/>
          </p:nvPr>
        </p:nvSpPr>
        <p:spPr>
          <a:xfrm>
            <a:off x="1890828" y="2891499"/>
            <a:ext cx="277800" cy="277800"/>
          </a:xfrm>
          <a:prstGeom prst="rect">
            <a:avLst/>
          </a:prstGeom>
          <a:noFill/>
          <a:ln>
            <a:noFill/>
          </a:ln>
        </p:spPr>
      </p:sp>
      <p:sp>
        <p:nvSpPr>
          <p:cNvPr id="284" name="Google Shape;284;p41"/>
          <p:cNvSpPr txBox="1">
            <a:spLocks noGrp="1"/>
          </p:cNvSpPr>
          <p:nvPr>
            <p:ph type="subTitle" idx="4"/>
          </p:nvPr>
        </p:nvSpPr>
        <p:spPr>
          <a:xfrm>
            <a:off x="5908675" y="1894800"/>
            <a:ext cx="24510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vl1pPr>
            <a:lvl2pPr lvl="1">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2pPr>
            <a:lvl3pPr lvl="2">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3pPr>
            <a:lvl4pPr lvl="3">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4pPr>
            <a:lvl5pPr lvl="4">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5pPr>
            <a:lvl6pPr lvl="5">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6pPr>
            <a:lvl7pPr lvl="6">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7pPr>
            <a:lvl8pPr lvl="7">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8pPr>
            <a:lvl9pPr lvl="8">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9pPr>
          </a:lstStyle>
          <a:p>
            <a:endParaRPr/>
          </a:p>
        </p:txBody>
      </p:sp>
      <p:sp>
        <p:nvSpPr>
          <p:cNvPr id="285" name="Google Shape;285;p41"/>
          <p:cNvSpPr txBox="1">
            <a:spLocks noGrp="1"/>
          </p:cNvSpPr>
          <p:nvPr>
            <p:ph type="body" idx="5"/>
          </p:nvPr>
        </p:nvSpPr>
        <p:spPr>
          <a:xfrm>
            <a:off x="5901025" y="2091050"/>
            <a:ext cx="2458800" cy="923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
        <p:nvSpPr>
          <p:cNvPr id="286" name="Google Shape;286;p41"/>
          <p:cNvSpPr txBox="1">
            <a:spLocks noGrp="1"/>
          </p:cNvSpPr>
          <p:nvPr>
            <p:ph type="body" idx="6"/>
          </p:nvPr>
        </p:nvSpPr>
        <p:spPr>
          <a:xfrm>
            <a:off x="5908675" y="3140275"/>
            <a:ext cx="2450700" cy="15477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ighlights - HitGub Integration">
  <p:cSld name="CUSTOM_13_1_1">
    <p:spTree>
      <p:nvGrpSpPr>
        <p:cNvPr id="1" name="Shape 287"/>
        <p:cNvGrpSpPr/>
        <p:nvPr/>
      </p:nvGrpSpPr>
      <p:grpSpPr>
        <a:xfrm>
          <a:off x="0" y="0"/>
          <a:ext cx="0" cy="0"/>
          <a:chOff x="0" y="0"/>
          <a:chExt cx="0" cy="0"/>
        </a:xfrm>
      </p:grpSpPr>
      <p:sp>
        <p:nvSpPr>
          <p:cNvPr id="288" name="Google Shape;288;p42"/>
          <p:cNvSpPr>
            <a:spLocks noGrp="1"/>
          </p:cNvSpPr>
          <p:nvPr>
            <p:ph type="pic" idx="2"/>
          </p:nvPr>
        </p:nvSpPr>
        <p:spPr>
          <a:xfrm>
            <a:off x="4960075" y="1977650"/>
            <a:ext cx="1307100" cy="1956600"/>
          </a:xfrm>
          <a:prstGeom prst="rect">
            <a:avLst/>
          </a:prstGeom>
          <a:noFill/>
          <a:ln>
            <a:noFill/>
          </a:ln>
        </p:spPr>
      </p:sp>
      <p:sp>
        <p:nvSpPr>
          <p:cNvPr id="289" name="Google Shape;289;p42"/>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90" name="Google Shape;290;p42"/>
          <p:cNvSpPr>
            <a:spLocks noGrp="1"/>
          </p:cNvSpPr>
          <p:nvPr>
            <p:ph type="pic" idx="3"/>
          </p:nvPr>
        </p:nvSpPr>
        <p:spPr>
          <a:xfrm>
            <a:off x="6068328" y="2891499"/>
            <a:ext cx="277800" cy="277800"/>
          </a:xfrm>
          <a:prstGeom prst="rect">
            <a:avLst/>
          </a:prstGeom>
          <a:noFill/>
          <a:ln>
            <a:noFill/>
          </a:ln>
        </p:spPr>
      </p:sp>
      <p:sp>
        <p:nvSpPr>
          <p:cNvPr id="291" name="Google Shape;291;p42"/>
          <p:cNvSpPr txBox="1">
            <a:spLocks noGrp="1"/>
          </p:cNvSpPr>
          <p:nvPr>
            <p:ph type="subTitle" idx="4"/>
          </p:nvPr>
        </p:nvSpPr>
        <p:spPr>
          <a:xfrm>
            <a:off x="684150" y="1894800"/>
            <a:ext cx="24510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vl1pPr>
            <a:lvl2pPr lvl="1">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2pPr>
            <a:lvl3pPr lvl="2">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3pPr>
            <a:lvl4pPr lvl="3">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4pPr>
            <a:lvl5pPr lvl="4">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5pPr>
            <a:lvl6pPr lvl="5">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6pPr>
            <a:lvl7pPr lvl="6">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7pPr>
            <a:lvl8pPr lvl="7">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8pPr>
            <a:lvl9pPr lvl="8">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9pPr>
          </a:lstStyle>
          <a:p>
            <a:endParaRPr/>
          </a:p>
        </p:txBody>
      </p:sp>
      <p:sp>
        <p:nvSpPr>
          <p:cNvPr id="292" name="Google Shape;292;p42"/>
          <p:cNvSpPr txBox="1">
            <a:spLocks noGrp="1"/>
          </p:cNvSpPr>
          <p:nvPr>
            <p:ph type="body" idx="5"/>
          </p:nvPr>
        </p:nvSpPr>
        <p:spPr>
          <a:xfrm>
            <a:off x="676500" y="2091050"/>
            <a:ext cx="2742600" cy="923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
        <p:nvSpPr>
          <p:cNvPr id="293" name="Google Shape;293;p42"/>
          <p:cNvSpPr txBox="1">
            <a:spLocks noGrp="1"/>
          </p:cNvSpPr>
          <p:nvPr>
            <p:ph type="body" idx="6"/>
          </p:nvPr>
        </p:nvSpPr>
        <p:spPr>
          <a:xfrm>
            <a:off x="684150" y="3140275"/>
            <a:ext cx="2450700" cy="15477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294" name="Google Shape;294;p42"/>
          <p:cNvSpPr txBox="1">
            <a:spLocks noGrp="1"/>
          </p:cNvSpPr>
          <p:nvPr>
            <p:ph type="title"/>
          </p:nvPr>
        </p:nvSpPr>
        <p:spPr>
          <a:xfrm>
            <a:off x="661575" y="424275"/>
            <a:ext cx="77406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ighlights - Event Tracking">
  <p:cSld name="CUSTOM_13_1_1_1">
    <p:spTree>
      <p:nvGrpSpPr>
        <p:cNvPr id="1" name="Shape 295"/>
        <p:cNvGrpSpPr/>
        <p:nvPr/>
      </p:nvGrpSpPr>
      <p:grpSpPr>
        <a:xfrm>
          <a:off x="0" y="0"/>
          <a:ext cx="0" cy="0"/>
          <a:chOff x="0" y="0"/>
          <a:chExt cx="0" cy="0"/>
        </a:xfrm>
      </p:grpSpPr>
      <p:sp>
        <p:nvSpPr>
          <p:cNvPr id="296" name="Google Shape;296;p43"/>
          <p:cNvSpPr>
            <a:spLocks noGrp="1"/>
          </p:cNvSpPr>
          <p:nvPr>
            <p:ph type="pic" idx="2"/>
          </p:nvPr>
        </p:nvSpPr>
        <p:spPr>
          <a:xfrm>
            <a:off x="7053750" y="1977650"/>
            <a:ext cx="1307100" cy="1956600"/>
          </a:xfrm>
          <a:prstGeom prst="rect">
            <a:avLst/>
          </a:prstGeom>
          <a:noFill/>
          <a:ln>
            <a:noFill/>
          </a:ln>
        </p:spPr>
      </p:sp>
      <p:sp>
        <p:nvSpPr>
          <p:cNvPr id="297" name="Google Shape;297;p43"/>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298" name="Google Shape;298;p43"/>
          <p:cNvSpPr txBox="1">
            <a:spLocks noGrp="1"/>
          </p:cNvSpPr>
          <p:nvPr>
            <p:ph type="title"/>
          </p:nvPr>
        </p:nvSpPr>
        <p:spPr>
          <a:xfrm>
            <a:off x="661576" y="424275"/>
            <a:ext cx="78558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3"/>
          <p:cNvSpPr>
            <a:spLocks noGrp="1"/>
          </p:cNvSpPr>
          <p:nvPr>
            <p:ph type="pic" idx="3"/>
          </p:nvPr>
        </p:nvSpPr>
        <p:spPr>
          <a:xfrm>
            <a:off x="6068328" y="2891499"/>
            <a:ext cx="277800" cy="277800"/>
          </a:xfrm>
          <a:prstGeom prst="rect">
            <a:avLst/>
          </a:prstGeom>
          <a:noFill/>
          <a:ln>
            <a:noFill/>
          </a:ln>
        </p:spPr>
      </p:sp>
      <p:sp>
        <p:nvSpPr>
          <p:cNvPr id="300" name="Google Shape;300;p43"/>
          <p:cNvSpPr txBox="1">
            <a:spLocks noGrp="1"/>
          </p:cNvSpPr>
          <p:nvPr>
            <p:ph type="subTitle" idx="4"/>
          </p:nvPr>
        </p:nvSpPr>
        <p:spPr>
          <a:xfrm>
            <a:off x="684150" y="1894800"/>
            <a:ext cx="24510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None/>
              <a:defRPr/>
            </a:lvl1pPr>
            <a:lvl2pPr lvl="1">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2pPr>
            <a:lvl3pPr lvl="2">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3pPr>
            <a:lvl4pPr lvl="3">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4pPr>
            <a:lvl5pPr lvl="4">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5pPr>
            <a:lvl6pPr lvl="5">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6pPr>
            <a:lvl7pPr lvl="6">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7pPr>
            <a:lvl8pPr lvl="7">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8pPr>
            <a:lvl9pPr lvl="8">
              <a:spcBef>
                <a:spcPts val="0"/>
              </a:spcBef>
              <a:spcAft>
                <a:spcPts val="0"/>
              </a:spcAft>
              <a:buClr>
                <a:schemeClr val="lt1"/>
              </a:buClr>
              <a:buSzPts val="1200"/>
              <a:buFont typeface="Lexend SemiBold"/>
              <a:buNone/>
              <a:defRPr sz="1200">
                <a:solidFill>
                  <a:schemeClr val="lt1"/>
                </a:solidFill>
                <a:latin typeface="Lexend SemiBold"/>
                <a:ea typeface="Lexend SemiBold"/>
                <a:cs typeface="Lexend SemiBold"/>
                <a:sym typeface="Lexend SemiBold"/>
              </a:defRPr>
            </a:lvl9pPr>
          </a:lstStyle>
          <a:p>
            <a:endParaRPr/>
          </a:p>
        </p:txBody>
      </p:sp>
      <p:sp>
        <p:nvSpPr>
          <p:cNvPr id="301" name="Google Shape;301;p43"/>
          <p:cNvSpPr txBox="1">
            <a:spLocks noGrp="1"/>
          </p:cNvSpPr>
          <p:nvPr>
            <p:ph type="body" idx="5"/>
          </p:nvPr>
        </p:nvSpPr>
        <p:spPr>
          <a:xfrm>
            <a:off x="676500" y="2091050"/>
            <a:ext cx="2677500" cy="923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
        <p:nvSpPr>
          <p:cNvPr id="302" name="Google Shape;302;p43"/>
          <p:cNvSpPr txBox="1">
            <a:spLocks noGrp="1"/>
          </p:cNvSpPr>
          <p:nvPr>
            <p:ph type="body" idx="6"/>
          </p:nvPr>
        </p:nvSpPr>
        <p:spPr>
          <a:xfrm>
            <a:off x="684150" y="3140275"/>
            <a:ext cx="2450700" cy="15477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ppendix - Risks">
  <p:cSld name="CUSTOM_14">
    <p:spTree>
      <p:nvGrpSpPr>
        <p:cNvPr id="1" name="Shape 303"/>
        <p:cNvGrpSpPr/>
        <p:nvPr/>
      </p:nvGrpSpPr>
      <p:grpSpPr>
        <a:xfrm>
          <a:off x="0" y="0"/>
          <a:ext cx="0" cy="0"/>
          <a:chOff x="0" y="0"/>
          <a:chExt cx="0" cy="0"/>
        </a:xfrm>
      </p:grpSpPr>
      <p:sp>
        <p:nvSpPr>
          <p:cNvPr id="304" name="Google Shape;304;p44"/>
          <p:cNvSpPr>
            <a:spLocks noGrp="1"/>
          </p:cNvSpPr>
          <p:nvPr>
            <p:ph type="pic" idx="2"/>
          </p:nvPr>
        </p:nvSpPr>
        <p:spPr>
          <a:xfrm>
            <a:off x="5215175" y="0"/>
            <a:ext cx="3928800" cy="5143500"/>
          </a:xfrm>
          <a:prstGeom prst="rect">
            <a:avLst/>
          </a:prstGeom>
          <a:noFill/>
          <a:ln>
            <a:noFill/>
          </a:ln>
        </p:spPr>
      </p:sp>
      <p:sp>
        <p:nvSpPr>
          <p:cNvPr id="305" name="Google Shape;305;p44"/>
          <p:cNvSpPr txBox="1">
            <a:spLocks noGrp="1"/>
          </p:cNvSpPr>
          <p:nvPr>
            <p:ph type="body" idx="1"/>
          </p:nvPr>
        </p:nvSpPr>
        <p:spPr>
          <a:xfrm>
            <a:off x="687900" y="292725"/>
            <a:ext cx="37554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306" name="Google Shape;306;p44"/>
          <p:cNvSpPr txBox="1">
            <a:spLocks noGrp="1"/>
          </p:cNvSpPr>
          <p:nvPr>
            <p:ph type="subTitle" idx="3"/>
          </p:nvPr>
        </p:nvSpPr>
        <p:spPr>
          <a:xfrm>
            <a:off x="689235" y="531804"/>
            <a:ext cx="37542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latin typeface="Lexend"/>
                <a:ea typeface="Lexend"/>
                <a:cs typeface="Lexend"/>
                <a:sym typeface="Lexen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07" name="Google Shape;307;p44"/>
          <p:cNvSpPr txBox="1">
            <a:spLocks noGrp="1"/>
          </p:cNvSpPr>
          <p:nvPr>
            <p:ph type="body" idx="4"/>
          </p:nvPr>
        </p:nvSpPr>
        <p:spPr>
          <a:xfrm>
            <a:off x="688425" y="941550"/>
            <a:ext cx="3755400" cy="16920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308" name="Google Shape;308;p44"/>
          <p:cNvSpPr txBox="1">
            <a:spLocks noGrp="1"/>
          </p:cNvSpPr>
          <p:nvPr>
            <p:ph type="body" idx="5"/>
          </p:nvPr>
        </p:nvSpPr>
        <p:spPr>
          <a:xfrm>
            <a:off x="1129400" y="2768850"/>
            <a:ext cx="3314400" cy="1692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ext Steps">
  <p:cSld name="CUSTOM_16">
    <p:bg>
      <p:bgPr>
        <a:solidFill>
          <a:schemeClr val="accent3"/>
        </a:solidFill>
        <a:effectLst/>
      </p:bgPr>
    </p:bg>
    <p:spTree>
      <p:nvGrpSpPr>
        <p:cNvPr id="1" name="Shape 309"/>
        <p:cNvGrpSpPr/>
        <p:nvPr/>
      </p:nvGrpSpPr>
      <p:grpSpPr>
        <a:xfrm>
          <a:off x="0" y="0"/>
          <a:ext cx="0" cy="0"/>
          <a:chOff x="0" y="0"/>
          <a:chExt cx="0" cy="0"/>
        </a:xfrm>
      </p:grpSpPr>
      <p:sp>
        <p:nvSpPr>
          <p:cNvPr id="310" name="Google Shape;310;p45"/>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311" name="Google Shape;311;p45"/>
          <p:cNvSpPr txBox="1">
            <a:spLocks noGrp="1"/>
          </p:cNvSpPr>
          <p:nvPr>
            <p:ph type="title"/>
          </p:nvPr>
        </p:nvSpPr>
        <p:spPr>
          <a:xfrm>
            <a:off x="646035" y="424278"/>
            <a:ext cx="5151300" cy="86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48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45"/>
          <p:cNvSpPr txBox="1">
            <a:spLocks noGrp="1"/>
          </p:cNvSpPr>
          <p:nvPr>
            <p:ph type="body" idx="2"/>
          </p:nvPr>
        </p:nvSpPr>
        <p:spPr>
          <a:xfrm>
            <a:off x="688425" y="1433475"/>
            <a:ext cx="2867400" cy="16779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SzPts val="1200"/>
              <a:buFont typeface="Lexend Light"/>
              <a:buChar char="●"/>
              <a:defRPr sz="1200">
                <a:latin typeface="Lexend Light"/>
                <a:ea typeface="Lexend Light"/>
                <a:cs typeface="Lexend Light"/>
                <a:sym typeface="Lexend Light"/>
              </a:defRPr>
            </a:lvl1pPr>
            <a:lvl2pPr marL="914400" lvl="1" indent="-304800">
              <a:spcBef>
                <a:spcPts val="0"/>
              </a:spcBef>
              <a:spcAft>
                <a:spcPts val="0"/>
              </a:spcAft>
              <a:buSzPts val="1200"/>
              <a:buFont typeface="Lexend Light"/>
              <a:buChar char="○"/>
              <a:defRPr sz="1200">
                <a:latin typeface="Lexend Light"/>
                <a:ea typeface="Lexend Light"/>
                <a:cs typeface="Lexend Light"/>
                <a:sym typeface="Lexend Light"/>
              </a:defRPr>
            </a:lvl2pPr>
            <a:lvl3pPr marL="1371600" lvl="2" indent="-304800">
              <a:spcBef>
                <a:spcPts val="0"/>
              </a:spcBef>
              <a:spcAft>
                <a:spcPts val="0"/>
              </a:spcAft>
              <a:buSzPts val="1200"/>
              <a:buFont typeface="Lexend Light"/>
              <a:buChar char="■"/>
              <a:defRPr sz="1200">
                <a:latin typeface="Lexend Light"/>
                <a:ea typeface="Lexend Light"/>
                <a:cs typeface="Lexend Light"/>
                <a:sym typeface="Lexend Light"/>
              </a:defRPr>
            </a:lvl3pPr>
            <a:lvl4pPr marL="1828800" lvl="3" indent="-304800">
              <a:spcBef>
                <a:spcPts val="0"/>
              </a:spcBef>
              <a:spcAft>
                <a:spcPts val="0"/>
              </a:spcAft>
              <a:buSzPts val="1200"/>
              <a:buFont typeface="Lexend Light"/>
              <a:buChar char="●"/>
              <a:defRPr sz="1200">
                <a:latin typeface="Lexend Light"/>
                <a:ea typeface="Lexend Light"/>
                <a:cs typeface="Lexend Light"/>
                <a:sym typeface="Lexend Light"/>
              </a:defRPr>
            </a:lvl4pPr>
            <a:lvl5pPr marL="2286000" lvl="4" indent="-304800">
              <a:spcBef>
                <a:spcPts val="0"/>
              </a:spcBef>
              <a:spcAft>
                <a:spcPts val="0"/>
              </a:spcAft>
              <a:buSzPts val="1200"/>
              <a:buFont typeface="Lexend Light"/>
              <a:buChar char="○"/>
              <a:defRPr>
                <a:latin typeface="Lexend Light"/>
                <a:ea typeface="Lexend Light"/>
                <a:cs typeface="Lexend Light"/>
                <a:sym typeface="Lexend Light"/>
              </a:defRPr>
            </a:lvl5pPr>
            <a:lvl6pPr marL="2743200" lvl="5" indent="-304800">
              <a:spcBef>
                <a:spcPts val="0"/>
              </a:spcBef>
              <a:spcAft>
                <a:spcPts val="0"/>
              </a:spcAft>
              <a:buSzPts val="1200"/>
              <a:buFont typeface="Lexend Light"/>
              <a:buChar char="■"/>
              <a:defRPr sz="1200">
                <a:latin typeface="Lexend Light"/>
                <a:ea typeface="Lexend Light"/>
                <a:cs typeface="Lexend Light"/>
                <a:sym typeface="Lexend Light"/>
              </a:defRPr>
            </a:lvl6pPr>
            <a:lvl7pPr marL="3200400" lvl="6" indent="-304800">
              <a:spcBef>
                <a:spcPts val="0"/>
              </a:spcBef>
              <a:spcAft>
                <a:spcPts val="0"/>
              </a:spcAft>
              <a:buSzPts val="1200"/>
              <a:buFont typeface="Lexend Light"/>
              <a:buChar char="●"/>
              <a:defRPr sz="1200">
                <a:latin typeface="Lexend Light"/>
                <a:ea typeface="Lexend Light"/>
                <a:cs typeface="Lexend Light"/>
                <a:sym typeface="Lexend Light"/>
              </a:defRPr>
            </a:lvl7pPr>
            <a:lvl8pPr marL="3657600" lvl="7" indent="-304800">
              <a:spcBef>
                <a:spcPts val="0"/>
              </a:spcBef>
              <a:spcAft>
                <a:spcPts val="0"/>
              </a:spcAft>
              <a:buSzPts val="1200"/>
              <a:buFont typeface="Lexend Light"/>
              <a:buChar char="○"/>
              <a:defRPr sz="1200">
                <a:latin typeface="Lexend Light"/>
                <a:ea typeface="Lexend Light"/>
                <a:cs typeface="Lexend Light"/>
                <a:sym typeface="Lexend Light"/>
              </a:defRPr>
            </a:lvl8pPr>
            <a:lvl9pPr marL="4114800" lvl="8" indent="-304800">
              <a:spcBef>
                <a:spcPts val="0"/>
              </a:spcBef>
              <a:spcAft>
                <a:spcPts val="0"/>
              </a:spcAft>
              <a:buSzPts val="1200"/>
              <a:buFont typeface="Lexend Light"/>
              <a:buChar char="■"/>
              <a:defRPr sz="1200">
                <a:latin typeface="Lexend Light"/>
                <a:ea typeface="Lexend Light"/>
                <a:cs typeface="Lexend Light"/>
                <a:sym typeface="Lexend Light"/>
              </a:defRPr>
            </a:lvl9pPr>
          </a:lstStyle>
          <a:p>
            <a:endParaRPr/>
          </a:p>
        </p:txBody>
      </p:sp>
      <p:sp>
        <p:nvSpPr>
          <p:cNvPr id="313" name="Google Shape;313;p45"/>
          <p:cNvSpPr txBox="1">
            <a:spLocks noGrp="1"/>
          </p:cNvSpPr>
          <p:nvPr>
            <p:ph type="body" idx="3"/>
          </p:nvPr>
        </p:nvSpPr>
        <p:spPr>
          <a:xfrm>
            <a:off x="4724950" y="3620575"/>
            <a:ext cx="38850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314" name="Google Shape;314;p45"/>
          <p:cNvSpPr txBox="1">
            <a:spLocks noGrp="1"/>
          </p:cNvSpPr>
          <p:nvPr>
            <p:ph type="body" idx="4"/>
          </p:nvPr>
        </p:nvSpPr>
        <p:spPr>
          <a:xfrm>
            <a:off x="4724950" y="2596937"/>
            <a:ext cx="38850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
        <p:nvSpPr>
          <p:cNvPr id="315" name="Google Shape;315;p45"/>
          <p:cNvSpPr txBox="1">
            <a:spLocks noGrp="1"/>
          </p:cNvSpPr>
          <p:nvPr>
            <p:ph type="body" idx="5"/>
          </p:nvPr>
        </p:nvSpPr>
        <p:spPr>
          <a:xfrm>
            <a:off x="4724950" y="1567600"/>
            <a:ext cx="3885000" cy="6798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Font typeface="Lexend ExtraLight"/>
              <a:buChar char="●"/>
              <a:defRPr>
                <a:latin typeface="Lexend ExtraLight"/>
                <a:ea typeface="Lexend ExtraLight"/>
                <a:cs typeface="Lexend ExtraLight"/>
                <a:sym typeface="Lexend ExtraLight"/>
              </a:defRPr>
            </a:lvl1pPr>
            <a:lvl2pPr marL="914400" lvl="1"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2pPr>
            <a:lvl3pPr marL="1371600" lvl="2"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3pPr>
            <a:lvl4pPr marL="1828800" lvl="3"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4pPr>
            <a:lvl5pPr marL="2286000" lvl="4"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5pPr>
            <a:lvl6pPr marL="2743200" lvl="5"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6pPr>
            <a:lvl7pPr marL="3200400" lvl="6"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7pPr>
            <a:lvl8pPr marL="3657600" lvl="7"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8pPr>
            <a:lvl9pPr marL="4114800" lvl="8" indent="-336550">
              <a:spcBef>
                <a:spcPts val="0"/>
              </a:spcBef>
              <a:spcAft>
                <a:spcPts val="0"/>
              </a:spcAft>
              <a:buSzPts val="1700"/>
              <a:buFont typeface="Lexend ExtraLight"/>
              <a:buChar char="■"/>
              <a:defRPr sz="1700">
                <a:latin typeface="Lexend ExtraLight"/>
                <a:ea typeface="Lexend ExtraLight"/>
                <a:cs typeface="Lexend ExtraLight"/>
                <a:sym typeface="Lexend Extra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amp;A">
  <p:cSld name="CUSTOM_17">
    <p:bg>
      <p:bgPr>
        <a:solidFill>
          <a:schemeClr val="accent3"/>
        </a:solidFill>
        <a:effectLst/>
      </p:bgPr>
    </p:bg>
    <p:spTree>
      <p:nvGrpSpPr>
        <p:cNvPr id="1" name="Shape 316"/>
        <p:cNvGrpSpPr/>
        <p:nvPr/>
      </p:nvGrpSpPr>
      <p:grpSpPr>
        <a:xfrm>
          <a:off x="0" y="0"/>
          <a:ext cx="0" cy="0"/>
          <a:chOff x="0" y="0"/>
          <a:chExt cx="0" cy="0"/>
        </a:xfrm>
      </p:grpSpPr>
      <p:sp>
        <p:nvSpPr>
          <p:cNvPr id="317" name="Google Shape;317;p46"/>
          <p:cNvSpPr txBox="1">
            <a:spLocks noGrp="1"/>
          </p:cNvSpPr>
          <p:nvPr>
            <p:ph type="title"/>
          </p:nvPr>
        </p:nvSpPr>
        <p:spPr>
          <a:xfrm>
            <a:off x="667650" y="230375"/>
            <a:ext cx="7692300" cy="2566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8000"/>
              <a:buNone/>
              <a:defRPr sz="80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18" name="Google Shape;318;p46"/>
          <p:cNvSpPr txBox="1">
            <a:spLocks noGrp="1"/>
          </p:cNvSpPr>
          <p:nvPr>
            <p:ph type="title" idx="2"/>
          </p:nvPr>
        </p:nvSpPr>
        <p:spPr>
          <a:xfrm>
            <a:off x="667650" y="3872300"/>
            <a:ext cx="7692300" cy="979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 You">
  <p:cSld name="CUSTOM_18">
    <p:bg>
      <p:bgPr>
        <a:solidFill>
          <a:schemeClr val="accent3"/>
        </a:solidFill>
        <a:effectLst/>
      </p:bgPr>
    </p:bg>
    <p:spTree>
      <p:nvGrpSpPr>
        <p:cNvPr id="1" name="Shape 319"/>
        <p:cNvGrpSpPr/>
        <p:nvPr/>
      </p:nvGrpSpPr>
      <p:grpSpPr>
        <a:xfrm>
          <a:off x="0" y="0"/>
          <a:ext cx="0" cy="0"/>
          <a:chOff x="0" y="0"/>
          <a:chExt cx="0" cy="0"/>
        </a:xfrm>
      </p:grpSpPr>
      <p:sp>
        <p:nvSpPr>
          <p:cNvPr id="320" name="Google Shape;320;p47"/>
          <p:cNvSpPr>
            <a:spLocks noGrp="1"/>
          </p:cNvSpPr>
          <p:nvPr>
            <p:ph type="pic" idx="2"/>
          </p:nvPr>
        </p:nvSpPr>
        <p:spPr>
          <a:xfrm>
            <a:off x="4700175" y="0"/>
            <a:ext cx="4443900" cy="2991000"/>
          </a:xfrm>
          <a:prstGeom prst="rect">
            <a:avLst/>
          </a:prstGeom>
          <a:noFill/>
          <a:ln>
            <a:noFill/>
          </a:ln>
        </p:spPr>
      </p:sp>
      <p:sp>
        <p:nvSpPr>
          <p:cNvPr id="321" name="Google Shape;321;p47"/>
          <p:cNvSpPr txBox="1">
            <a:spLocks noGrp="1"/>
          </p:cNvSpPr>
          <p:nvPr>
            <p:ph type="title"/>
          </p:nvPr>
        </p:nvSpPr>
        <p:spPr>
          <a:xfrm>
            <a:off x="407350" y="3366041"/>
            <a:ext cx="8270100" cy="14721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8000"/>
              <a:buNone/>
              <a:defRPr sz="8000">
                <a:solidFill>
                  <a:schemeClr val="dk1"/>
                </a:solidFill>
              </a:defRPr>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cxnSp>
        <p:nvCxnSpPr>
          <p:cNvPr id="322" name="Google Shape;322;p47"/>
          <p:cNvCxnSpPr/>
          <p:nvPr/>
        </p:nvCxnSpPr>
        <p:spPr>
          <a:xfrm>
            <a:off x="-3150" y="677850"/>
            <a:ext cx="5232300" cy="0"/>
          </a:xfrm>
          <a:prstGeom prst="straightConnector1">
            <a:avLst/>
          </a:prstGeom>
          <a:noFill/>
          <a:ln w="28575" cap="flat" cmpd="sng">
            <a:solidFill>
              <a:schemeClr val="accent1"/>
            </a:solidFill>
            <a:prstDash val="dot"/>
            <a:round/>
            <a:headEnd type="none" w="med" len="med"/>
            <a:tailEnd type="none" w="med" len="med"/>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p:cSld name="CUSTOM_19">
    <p:bg>
      <p:bgPr>
        <a:solidFill>
          <a:schemeClr val="accent3"/>
        </a:solidFill>
        <a:effectLst/>
      </p:bgPr>
    </p:bg>
    <p:spTree>
      <p:nvGrpSpPr>
        <p:cNvPr id="1" name="Shape 323"/>
        <p:cNvGrpSpPr/>
        <p:nvPr/>
      </p:nvGrpSpPr>
      <p:grpSpPr>
        <a:xfrm>
          <a:off x="0" y="0"/>
          <a:ext cx="0" cy="0"/>
          <a:chOff x="0" y="0"/>
          <a:chExt cx="0" cy="0"/>
        </a:xfrm>
      </p:grpSpPr>
      <p:sp>
        <p:nvSpPr>
          <p:cNvPr id="324" name="Google Shape;324;p48"/>
          <p:cNvSpPr>
            <a:spLocks noGrp="1"/>
          </p:cNvSpPr>
          <p:nvPr>
            <p:ph type="pic" idx="2"/>
          </p:nvPr>
        </p:nvSpPr>
        <p:spPr>
          <a:xfrm>
            <a:off x="871075" y="517125"/>
            <a:ext cx="1905900" cy="4070700"/>
          </a:xfrm>
          <a:prstGeom prst="roundRect">
            <a:avLst>
              <a:gd name="adj" fmla="val 11144"/>
            </a:avLst>
          </a:prstGeom>
          <a:noFill/>
          <a:ln>
            <a:noFill/>
          </a:ln>
        </p:spPr>
      </p:sp>
      <p:sp>
        <p:nvSpPr>
          <p:cNvPr id="325" name="Google Shape;325;p48"/>
          <p:cNvSpPr>
            <a:spLocks noGrp="1"/>
          </p:cNvSpPr>
          <p:nvPr>
            <p:ph type="pic" idx="3"/>
          </p:nvPr>
        </p:nvSpPr>
        <p:spPr>
          <a:xfrm>
            <a:off x="3628675" y="517125"/>
            <a:ext cx="1905900" cy="4070700"/>
          </a:xfrm>
          <a:prstGeom prst="roundRect">
            <a:avLst>
              <a:gd name="adj" fmla="val 11144"/>
            </a:avLst>
          </a:prstGeom>
          <a:noFill/>
          <a:ln>
            <a:noFill/>
          </a:ln>
        </p:spPr>
      </p:sp>
      <p:sp>
        <p:nvSpPr>
          <p:cNvPr id="326" name="Google Shape;326;p48"/>
          <p:cNvSpPr>
            <a:spLocks noGrp="1"/>
          </p:cNvSpPr>
          <p:nvPr>
            <p:ph type="pic" idx="4"/>
          </p:nvPr>
        </p:nvSpPr>
        <p:spPr>
          <a:xfrm>
            <a:off x="6386275" y="517125"/>
            <a:ext cx="1905900" cy="4070700"/>
          </a:xfrm>
          <a:prstGeom prst="roundRect">
            <a:avLst>
              <a:gd name="adj" fmla="val 11144"/>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1 2">
  <p:cSld name="CUSTOM_19_2">
    <p:bg>
      <p:bgPr>
        <a:solidFill>
          <a:schemeClr val="lt2"/>
        </a:solidFill>
        <a:effectLst/>
      </p:bgPr>
    </p:bg>
    <p:spTree>
      <p:nvGrpSpPr>
        <p:cNvPr id="1" name="Shape 327"/>
        <p:cNvGrpSpPr/>
        <p:nvPr/>
      </p:nvGrpSpPr>
      <p:grpSpPr>
        <a:xfrm>
          <a:off x="0" y="0"/>
          <a:ext cx="0" cy="0"/>
          <a:chOff x="0" y="0"/>
          <a:chExt cx="0" cy="0"/>
        </a:xfrm>
      </p:grpSpPr>
      <p:sp>
        <p:nvSpPr>
          <p:cNvPr id="328" name="Google Shape;328;p49"/>
          <p:cNvSpPr>
            <a:spLocks noGrp="1"/>
          </p:cNvSpPr>
          <p:nvPr>
            <p:ph type="pic" idx="2"/>
          </p:nvPr>
        </p:nvSpPr>
        <p:spPr>
          <a:xfrm>
            <a:off x="871075" y="517125"/>
            <a:ext cx="1905900" cy="4070700"/>
          </a:xfrm>
          <a:prstGeom prst="roundRect">
            <a:avLst>
              <a:gd name="adj" fmla="val 11144"/>
            </a:avLst>
          </a:prstGeom>
          <a:noFill/>
          <a:ln>
            <a:noFill/>
          </a:ln>
        </p:spPr>
      </p:sp>
      <p:sp>
        <p:nvSpPr>
          <p:cNvPr id="329" name="Google Shape;329;p49"/>
          <p:cNvSpPr>
            <a:spLocks noGrp="1"/>
          </p:cNvSpPr>
          <p:nvPr>
            <p:ph type="pic" idx="3"/>
          </p:nvPr>
        </p:nvSpPr>
        <p:spPr>
          <a:xfrm>
            <a:off x="3628675" y="517125"/>
            <a:ext cx="1905900" cy="4070700"/>
          </a:xfrm>
          <a:prstGeom prst="roundRect">
            <a:avLst>
              <a:gd name="adj" fmla="val 11144"/>
            </a:avLst>
          </a:prstGeom>
          <a:noFill/>
          <a:ln>
            <a:noFill/>
          </a:ln>
        </p:spPr>
      </p:sp>
      <p:sp>
        <p:nvSpPr>
          <p:cNvPr id="330" name="Google Shape;330;p49"/>
          <p:cNvSpPr>
            <a:spLocks noGrp="1"/>
          </p:cNvSpPr>
          <p:nvPr>
            <p:ph type="pic" idx="4"/>
          </p:nvPr>
        </p:nvSpPr>
        <p:spPr>
          <a:xfrm>
            <a:off x="6386275" y="517125"/>
            <a:ext cx="1905900" cy="4070700"/>
          </a:xfrm>
          <a:prstGeom prst="roundRect">
            <a:avLst>
              <a:gd name="adj" fmla="val 11144"/>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1">
  <p:cSld name="CUSTOM_19_1">
    <p:bg>
      <p:bgPr>
        <a:solidFill>
          <a:schemeClr val="accent4"/>
        </a:solidFill>
        <a:effectLst/>
      </p:bgPr>
    </p:bg>
    <p:spTree>
      <p:nvGrpSpPr>
        <p:cNvPr id="1" name="Shape 331"/>
        <p:cNvGrpSpPr/>
        <p:nvPr/>
      </p:nvGrpSpPr>
      <p:grpSpPr>
        <a:xfrm>
          <a:off x="0" y="0"/>
          <a:ext cx="0" cy="0"/>
          <a:chOff x="0" y="0"/>
          <a:chExt cx="0" cy="0"/>
        </a:xfrm>
      </p:grpSpPr>
      <p:sp>
        <p:nvSpPr>
          <p:cNvPr id="332" name="Google Shape;332;p50"/>
          <p:cNvSpPr/>
          <p:nvPr/>
        </p:nvSpPr>
        <p:spPr>
          <a:xfrm rot="-5400000">
            <a:off x="3536425" y="-458475"/>
            <a:ext cx="5185800" cy="60648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0"/>
          <p:cNvSpPr/>
          <p:nvPr/>
        </p:nvSpPr>
        <p:spPr>
          <a:xfrm rot="-5400000">
            <a:off x="-1042850" y="1013775"/>
            <a:ext cx="5178300" cy="3112800"/>
          </a:xfrm>
          <a:prstGeom prst="round2SameRect">
            <a:avLst>
              <a:gd name="adj1" fmla="val 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0"/>
          <p:cNvSpPr>
            <a:spLocks noGrp="1"/>
          </p:cNvSpPr>
          <p:nvPr>
            <p:ph type="pic" idx="2"/>
          </p:nvPr>
        </p:nvSpPr>
        <p:spPr>
          <a:xfrm>
            <a:off x="777750" y="938695"/>
            <a:ext cx="1598400" cy="3413100"/>
          </a:xfrm>
          <a:prstGeom prst="roundRect">
            <a:avLst>
              <a:gd name="adj" fmla="val 11038"/>
            </a:avLst>
          </a:prstGeom>
          <a:noFill/>
          <a:ln>
            <a:noFill/>
          </a:ln>
        </p:spPr>
      </p:sp>
      <p:sp>
        <p:nvSpPr>
          <p:cNvPr id="335" name="Google Shape;335;p50"/>
          <p:cNvSpPr>
            <a:spLocks noGrp="1"/>
          </p:cNvSpPr>
          <p:nvPr>
            <p:ph type="pic" idx="3"/>
          </p:nvPr>
        </p:nvSpPr>
        <p:spPr>
          <a:xfrm>
            <a:off x="4115400" y="921995"/>
            <a:ext cx="4127700" cy="2333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2">
  <p:cSld name="CUSTOM_20">
    <p:bg>
      <p:bgPr>
        <a:solidFill>
          <a:schemeClr val="lt2"/>
        </a:solidFill>
        <a:effectLst/>
      </p:bgPr>
    </p:bg>
    <p:spTree>
      <p:nvGrpSpPr>
        <p:cNvPr id="1" name="Shape 336"/>
        <p:cNvGrpSpPr/>
        <p:nvPr/>
      </p:nvGrpSpPr>
      <p:grpSpPr>
        <a:xfrm>
          <a:off x="0" y="0"/>
          <a:ext cx="0" cy="0"/>
          <a:chOff x="0" y="0"/>
          <a:chExt cx="0" cy="0"/>
        </a:xfrm>
      </p:grpSpPr>
      <p:sp>
        <p:nvSpPr>
          <p:cNvPr id="337" name="Google Shape;337;p51"/>
          <p:cNvSpPr>
            <a:spLocks noGrp="1"/>
          </p:cNvSpPr>
          <p:nvPr>
            <p:ph type="pic" idx="2"/>
          </p:nvPr>
        </p:nvSpPr>
        <p:spPr>
          <a:xfrm>
            <a:off x="936975" y="869000"/>
            <a:ext cx="1607400" cy="3413100"/>
          </a:xfrm>
          <a:prstGeom prst="roundRect">
            <a:avLst>
              <a:gd name="adj" fmla="val 11038"/>
            </a:avLst>
          </a:prstGeom>
          <a:noFill/>
          <a:ln>
            <a:noFill/>
          </a:ln>
        </p:spPr>
      </p:sp>
      <p:sp>
        <p:nvSpPr>
          <p:cNvPr id="338" name="Google Shape;338;p51"/>
          <p:cNvSpPr>
            <a:spLocks noGrp="1"/>
          </p:cNvSpPr>
          <p:nvPr>
            <p:ph type="pic" idx="3"/>
          </p:nvPr>
        </p:nvSpPr>
        <p:spPr>
          <a:xfrm>
            <a:off x="3514600" y="869000"/>
            <a:ext cx="4798800" cy="3413100"/>
          </a:xfrm>
          <a:prstGeom prst="roundRect">
            <a:avLst>
              <a:gd name="adj" fmla="val 4639"/>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3">
  <p:cSld name="CUSTOM_21">
    <p:bg>
      <p:bgPr>
        <a:solidFill>
          <a:schemeClr val="lt1"/>
        </a:solidFill>
        <a:effectLst/>
      </p:bgPr>
    </p:bg>
    <p:spTree>
      <p:nvGrpSpPr>
        <p:cNvPr id="1" name="Shape 339"/>
        <p:cNvGrpSpPr/>
        <p:nvPr/>
      </p:nvGrpSpPr>
      <p:grpSpPr>
        <a:xfrm>
          <a:off x="0" y="0"/>
          <a:ext cx="0" cy="0"/>
          <a:chOff x="0" y="0"/>
          <a:chExt cx="0" cy="0"/>
        </a:xfrm>
      </p:grpSpPr>
      <p:sp>
        <p:nvSpPr>
          <p:cNvPr id="340" name="Google Shape;340;p52"/>
          <p:cNvSpPr>
            <a:spLocks noGrp="1"/>
          </p:cNvSpPr>
          <p:nvPr>
            <p:ph type="pic" idx="2"/>
          </p:nvPr>
        </p:nvSpPr>
        <p:spPr>
          <a:xfrm>
            <a:off x="2068775" y="933200"/>
            <a:ext cx="4994100" cy="31257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 Phone mockup">
  <p:cSld name="CUSTOM_22_1">
    <p:bg>
      <p:bgPr>
        <a:solidFill>
          <a:schemeClr val="accent3"/>
        </a:solidFill>
        <a:effectLst/>
      </p:bgPr>
    </p:bg>
    <p:spTree>
      <p:nvGrpSpPr>
        <p:cNvPr id="1" name="Shape 341"/>
        <p:cNvGrpSpPr/>
        <p:nvPr/>
      </p:nvGrpSpPr>
      <p:grpSpPr>
        <a:xfrm>
          <a:off x="0" y="0"/>
          <a:ext cx="0" cy="0"/>
          <a:chOff x="0" y="0"/>
          <a:chExt cx="0" cy="0"/>
        </a:xfrm>
      </p:grpSpPr>
      <p:sp>
        <p:nvSpPr>
          <p:cNvPr id="342" name="Google Shape;342;p53"/>
          <p:cNvSpPr>
            <a:spLocks noGrp="1"/>
          </p:cNvSpPr>
          <p:nvPr>
            <p:ph type="pic" idx="2"/>
          </p:nvPr>
        </p:nvSpPr>
        <p:spPr>
          <a:xfrm>
            <a:off x="6682707" y="517125"/>
            <a:ext cx="1905900" cy="4070700"/>
          </a:xfrm>
          <a:prstGeom prst="roundRect">
            <a:avLst>
              <a:gd name="adj" fmla="val 11144"/>
            </a:avLst>
          </a:prstGeom>
          <a:noFill/>
          <a:ln>
            <a:noFill/>
          </a:ln>
        </p:spPr>
      </p:sp>
      <p:sp>
        <p:nvSpPr>
          <p:cNvPr id="343" name="Google Shape;343;p53"/>
          <p:cNvSpPr>
            <a:spLocks noGrp="1"/>
          </p:cNvSpPr>
          <p:nvPr>
            <p:ph type="pic" idx="3"/>
          </p:nvPr>
        </p:nvSpPr>
        <p:spPr>
          <a:xfrm>
            <a:off x="4143672" y="517125"/>
            <a:ext cx="1905900" cy="4070700"/>
          </a:xfrm>
          <a:prstGeom prst="roundRect">
            <a:avLst>
              <a:gd name="adj" fmla="val 11144"/>
            </a:avLst>
          </a:prstGeom>
          <a:noFill/>
          <a:ln>
            <a:noFill/>
          </a:ln>
        </p:spPr>
      </p:sp>
      <p:sp>
        <p:nvSpPr>
          <p:cNvPr id="344" name="Google Shape;344;p53"/>
          <p:cNvSpPr txBox="1">
            <a:spLocks noGrp="1"/>
          </p:cNvSpPr>
          <p:nvPr>
            <p:ph type="body" idx="1"/>
          </p:nvPr>
        </p:nvSpPr>
        <p:spPr>
          <a:xfrm>
            <a:off x="687900" y="292725"/>
            <a:ext cx="32331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SzPts val="600"/>
              <a:buFont typeface="Lexend SemiBold"/>
              <a:buChar char="●"/>
              <a:defRPr sz="600">
                <a:latin typeface="Lexend SemiBold"/>
                <a:ea typeface="Lexend SemiBold"/>
                <a:cs typeface="Lexend SemiBold"/>
                <a:sym typeface="Lexend SemiBold"/>
              </a:defRPr>
            </a:lvl1pPr>
            <a:lvl2pPr marL="914400" lvl="1" indent="-266700">
              <a:spcBef>
                <a:spcPts val="0"/>
              </a:spcBef>
              <a:spcAft>
                <a:spcPts val="0"/>
              </a:spcAft>
              <a:buSzPts val="600"/>
              <a:buFont typeface="Lexend SemiBold"/>
              <a:buChar char="○"/>
              <a:defRPr sz="600">
                <a:latin typeface="Lexend SemiBold"/>
                <a:ea typeface="Lexend SemiBold"/>
                <a:cs typeface="Lexend SemiBold"/>
                <a:sym typeface="Lexend SemiBold"/>
              </a:defRPr>
            </a:lvl2pPr>
            <a:lvl3pPr marL="1371600" lvl="2" indent="-266700">
              <a:spcBef>
                <a:spcPts val="0"/>
              </a:spcBef>
              <a:spcAft>
                <a:spcPts val="0"/>
              </a:spcAft>
              <a:buSzPts val="600"/>
              <a:buFont typeface="Lexend SemiBold"/>
              <a:buChar char="■"/>
              <a:defRPr sz="600">
                <a:latin typeface="Lexend SemiBold"/>
                <a:ea typeface="Lexend SemiBold"/>
                <a:cs typeface="Lexend SemiBold"/>
                <a:sym typeface="Lexend SemiBold"/>
              </a:defRPr>
            </a:lvl3pPr>
            <a:lvl4pPr marL="1828800" lvl="3" indent="-266700">
              <a:spcBef>
                <a:spcPts val="0"/>
              </a:spcBef>
              <a:spcAft>
                <a:spcPts val="0"/>
              </a:spcAft>
              <a:buSzPts val="600"/>
              <a:buFont typeface="Lexend SemiBold"/>
              <a:buChar char="●"/>
              <a:defRPr sz="600">
                <a:latin typeface="Lexend SemiBold"/>
                <a:ea typeface="Lexend SemiBold"/>
                <a:cs typeface="Lexend SemiBold"/>
                <a:sym typeface="Lexend SemiBold"/>
              </a:defRPr>
            </a:lvl4pPr>
            <a:lvl5pPr marL="2286000" lvl="4" indent="-266700">
              <a:spcBef>
                <a:spcPts val="0"/>
              </a:spcBef>
              <a:spcAft>
                <a:spcPts val="0"/>
              </a:spcAft>
              <a:buSzPts val="600"/>
              <a:buFont typeface="Lexend SemiBold"/>
              <a:buChar char="○"/>
              <a:defRPr sz="600">
                <a:latin typeface="Lexend SemiBold"/>
                <a:ea typeface="Lexend SemiBold"/>
                <a:cs typeface="Lexend SemiBold"/>
                <a:sym typeface="Lexend SemiBold"/>
              </a:defRPr>
            </a:lvl5pPr>
            <a:lvl6pPr marL="2743200" lvl="5" indent="-266700">
              <a:spcBef>
                <a:spcPts val="0"/>
              </a:spcBef>
              <a:spcAft>
                <a:spcPts val="0"/>
              </a:spcAft>
              <a:buSzPts val="600"/>
              <a:buFont typeface="Lexend SemiBold"/>
              <a:buChar char="■"/>
              <a:defRPr sz="600">
                <a:latin typeface="Lexend SemiBold"/>
                <a:ea typeface="Lexend SemiBold"/>
                <a:cs typeface="Lexend SemiBold"/>
                <a:sym typeface="Lexend SemiBold"/>
              </a:defRPr>
            </a:lvl6pPr>
            <a:lvl7pPr marL="3200400" lvl="6" indent="-266700">
              <a:spcBef>
                <a:spcPts val="0"/>
              </a:spcBef>
              <a:spcAft>
                <a:spcPts val="0"/>
              </a:spcAft>
              <a:buSzPts val="600"/>
              <a:buFont typeface="Lexend SemiBold"/>
              <a:buChar char="●"/>
              <a:defRPr sz="600">
                <a:latin typeface="Lexend SemiBold"/>
                <a:ea typeface="Lexend SemiBold"/>
                <a:cs typeface="Lexend SemiBold"/>
                <a:sym typeface="Lexend SemiBold"/>
              </a:defRPr>
            </a:lvl7pPr>
            <a:lvl8pPr marL="3657600" lvl="7" indent="-266700">
              <a:spcBef>
                <a:spcPts val="0"/>
              </a:spcBef>
              <a:spcAft>
                <a:spcPts val="0"/>
              </a:spcAft>
              <a:buSzPts val="600"/>
              <a:buFont typeface="Lexend SemiBold"/>
              <a:buChar char="○"/>
              <a:defRPr sz="600">
                <a:latin typeface="Lexend SemiBold"/>
                <a:ea typeface="Lexend SemiBold"/>
                <a:cs typeface="Lexend SemiBold"/>
                <a:sym typeface="Lexend SemiBold"/>
              </a:defRPr>
            </a:lvl8pPr>
            <a:lvl9pPr marL="4114800" lvl="8" indent="-266700">
              <a:spcBef>
                <a:spcPts val="0"/>
              </a:spcBef>
              <a:spcAft>
                <a:spcPts val="0"/>
              </a:spcAft>
              <a:buSzPts val="600"/>
              <a:buFont typeface="Lexend SemiBold"/>
              <a:buChar char="■"/>
              <a:defRPr sz="600">
                <a:latin typeface="Lexend SemiBold"/>
                <a:ea typeface="Lexend SemiBold"/>
                <a:cs typeface="Lexend SemiBold"/>
                <a:sym typeface="Lexend SemiBold"/>
              </a:defRPr>
            </a:lvl9pPr>
          </a:lstStyle>
          <a:p>
            <a:endParaRPr/>
          </a:p>
        </p:txBody>
      </p:sp>
      <p:sp>
        <p:nvSpPr>
          <p:cNvPr id="345" name="Google Shape;345;p53"/>
          <p:cNvSpPr txBox="1">
            <a:spLocks noGrp="1"/>
          </p:cNvSpPr>
          <p:nvPr>
            <p:ph type="body" idx="4"/>
          </p:nvPr>
        </p:nvSpPr>
        <p:spPr>
          <a:xfrm>
            <a:off x="689250" y="3870075"/>
            <a:ext cx="1968000" cy="812100"/>
          </a:xfrm>
          <a:prstGeom prst="rect">
            <a:avLst/>
          </a:prstGeom>
        </p:spPr>
        <p:txBody>
          <a:bodyPr spcFirstLastPara="1" wrap="square" lIns="91425" tIns="91425" rIns="91425" bIns="91425" anchor="t" anchorCtr="0">
            <a:spAutoFit/>
          </a:bodyPr>
          <a:lstStyle>
            <a:lvl1pPr marL="457200" lvl="0"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1pPr>
            <a:lvl2pPr marL="914400" lvl="1"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2pPr>
            <a:lvl3pPr marL="1371600" lvl="2"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3pPr>
            <a:lvl4pPr marL="1828800" lvl="3"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4pPr>
            <a:lvl5pPr marL="2286000" lvl="4"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5pPr>
            <a:lvl6pPr marL="2743200" lvl="5"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6pPr>
            <a:lvl7pPr marL="3200400" lvl="6"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7pPr>
            <a:lvl8pPr marL="3657600" lvl="7"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8pPr>
            <a:lvl9pPr marL="4114800" lvl="8" indent="-279400">
              <a:spcBef>
                <a:spcPts val="0"/>
              </a:spcBef>
              <a:spcAft>
                <a:spcPts val="0"/>
              </a:spcAft>
              <a:buClr>
                <a:schemeClr val="lt1"/>
              </a:buClr>
              <a:buSzPts val="800"/>
              <a:buFont typeface="Lexend Light"/>
              <a:buChar char="■"/>
              <a:defRPr sz="800">
                <a:latin typeface="Lexend Light"/>
                <a:ea typeface="Lexend Light"/>
                <a:cs typeface="Lexend Light"/>
                <a:sym typeface="Lexend Light"/>
              </a:defRPr>
            </a:lvl9pPr>
          </a:lstStyle>
          <a:p>
            <a:endParaRPr/>
          </a:p>
        </p:txBody>
      </p:sp>
      <p:sp>
        <p:nvSpPr>
          <p:cNvPr id="346" name="Google Shape;346;p53"/>
          <p:cNvSpPr txBox="1">
            <a:spLocks noGrp="1"/>
          </p:cNvSpPr>
          <p:nvPr>
            <p:ph type="subTitle" idx="5"/>
          </p:nvPr>
        </p:nvSpPr>
        <p:spPr>
          <a:xfrm>
            <a:off x="689050" y="531800"/>
            <a:ext cx="1607100" cy="268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200"/>
              <a:buNone/>
              <a:defRPr>
                <a:solidFill>
                  <a:schemeClr val="dk1"/>
                </a:solidFill>
              </a:defRPr>
            </a:lvl1pPr>
            <a:lvl2pPr lvl="1">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2pPr>
            <a:lvl3pPr lvl="2">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3pPr>
            <a:lvl4pPr lvl="3">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4pPr>
            <a:lvl5pPr lvl="4">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5pPr>
            <a:lvl6pPr lvl="5">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6pPr>
            <a:lvl7pPr lvl="6">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7pPr>
            <a:lvl8pPr lvl="7">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8pPr>
            <a:lvl9pPr lvl="8">
              <a:spcBef>
                <a:spcPts val="0"/>
              </a:spcBef>
              <a:spcAft>
                <a:spcPts val="0"/>
              </a:spcAft>
              <a:buClr>
                <a:schemeClr val="dk1"/>
              </a:buClr>
              <a:buSzPts val="1400"/>
              <a:buFont typeface="Lexend SemiBold"/>
              <a:buNone/>
              <a:defRPr>
                <a:solidFill>
                  <a:schemeClr val="dk1"/>
                </a:solidFill>
                <a:latin typeface="Lexend SemiBold"/>
                <a:ea typeface="Lexend SemiBold"/>
                <a:cs typeface="Lexend SemiBold"/>
                <a:sym typeface="Lexend SemiBold"/>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 Devices mockup">
  <p:cSld name="CUSTOM_24_1">
    <p:bg>
      <p:bgPr>
        <a:solidFill>
          <a:schemeClr val="lt1"/>
        </a:solidFill>
        <a:effectLst/>
      </p:bgPr>
    </p:bg>
    <p:spTree>
      <p:nvGrpSpPr>
        <p:cNvPr id="1" name="Shape 347"/>
        <p:cNvGrpSpPr/>
        <p:nvPr/>
      </p:nvGrpSpPr>
      <p:grpSpPr>
        <a:xfrm>
          <a:off x="0" y="0"/>
          <a:ext cx="0" cy="0"/>
          <a:chOff x="0" y="0"/>
          <a:chExt cx="0" cy="0"/>
        </a:xfrm>
      </p:grpSpPr>
      <p:sp>
        <p:nvSpPr>
          <p:cNvPr id="348" name="Google Shape;348;p54"/>
          <p:cNvSpPr txBox="1">
            <a:spLocks noGrp="1"/>
          </p:cNvSpPr>
          <p:nvPr>
            <p:ph type="body" idx="1"/>
          </p:nvPr>
        </p:nvSpPr>
        <p:spPr>
          <a:xfrm>
            <a:off x="687900" y="292725"/>
            <a:ext cx="1471500" cy="203400"/>
          </a:xfrm>
          <a:prstGeom prst="rect">
            <a:avLst/>
          </a:prstGeom>
        </p:spPr>
        <p:txBody>
          <a:bodyPr spcFirstLastPara="1" wrap="square" lIns="91425" tIns="91425" rIns="91425" bIns="91425" anchor="t" anchorCtr="0">
            <a:spAutoFit/>
          </a:bodyPr>
          <a:lstStyle>
            <a:lvl1pPr marL="457200" lvl="0"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1pPr>
            <a:lvl2pPr marL="914400" lvl="1"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2pPr>
            <a:lvl3pPr marL="1371600" lvl="2"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3pPr>
            <a:lvl4pPr marL="1828800" lvl="3"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4pPr>
            <a:lvl5pPr marL="2286000" lvl="4"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5pPr>
            <a:lvl6pPr marL="2743200" lvl="5"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6pPr>
            <a:lvl7pPr marL="3200400" lvl="6"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7pPr>
            <a:lvl8pPr marL="3657600" lvl="7"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8pPr>
            <a:lvl9pPr marL="4114800" lvl="8" indent="-266700">
              <a:spcBef>
                <a:spcPts val="0"/>
              </a:spcBef>
              <a:spcAft>
                <a:spcPts val="0"/>
              </a:spcAft>
              <a:buClr>
                <a:schemeClr val="dk2"/>
              </a:buClr>
              <a:buSzPts val="600"/>
              <a:buFont typeface="Lexend SemiBold"/>
              <a:buChar char="■"/>
              <a:defRPr sz="600">
                <a:solidFill>
                  <a:schemeClr val="dk2"/>
                </a:solidFill>
                <a:latin typeface="Lexend SemiBold"/>
                <a:ea typeface="Lexend SemiBold"/>
                <a:cs typeface="Lexend SemiBold"/>
                <a:sym typeface="Lexend SemiBold"/>
              </a:defRPr>
            </a:lvl9pPr>
          </a:lstStyle>
          <a:p>
            <a:endParaRPr/>
          </a:p>
        </p:txBody>
      </p:sp>
      <p:sp>
        <p:nvSpPr>
          <p:cNvPr id="349" name="Google Shape;349;p54"/>
          <p:cNvSpPr txBox="1">
            <a:spLocks noGrp="1"/>
          </p:cNvSpPr>
          <p:nvPr>
            <p:ph type="body" idx="2"/>
          </p:nvPr>
        </p:nvSpPr>
        <p:spPr>
          <a:xfrm>
            <a:off x="5484300" y="292725"/>
            <a:ext cx="2997000" cy="812100"/>
          </a:xfrm>
          <a:prstGeom prst="rect">
            <a:avLst/>
          </a:prstGeom>
        </p:spPr>
        <p:txBody>
          <a:bodyPr spcFirstLastPara="1" wrap="square" lIns="91425" tIns="91425" rIns="91425" bIns="91425" anchor="t" anchorCtr="0">
            <a:spAutoFit/>
          </a:bodyPr>
          <a:lstStyle>
            <a:lvl1pPr marL="457200" lvl="0"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1pPr>
            <a:lvl2pPr marL="914400" lvl="1"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2pPr>
            <a:lvl3pPr marL="1371600" lvl="2"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3pPr>
            <a:lvl4pPr marL="1828800" lvl="3"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4pPr>
            <a:lvl5pPr marL="2286000" lvl="4"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5pPr>
            <a:lvl6pPr marL="2743200" lvl="5"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6pPr>
            <a:lvl7pPr marL="3200400" lvl="6"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7pPr>
            <a:lvl8pPr marL="3657600" lvl="7"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8pPr>
            <a:lvl9pPr marL="4114800" lvl="8" indent="-279400">
              <a:spcBef>
                <a:spcPts val="0"/>
              </a:spcBef>
              <a:spcAft>
                <a:spcPts val="0"/>
              </a:spcAft>
              <a:buClr>
                <a:schemeClr val="dk2"/>
              </a:buClr>
              <a:buSzPts val="800"/>
              <a:buFont typeface="Lexend Light"/>
              <a:buChar char="■"/>
              <a:defRPr sz="800">
                <a:solidFill>
                  <a:schemeClr val="dk2"/>
                </a:solidFill>
                <a:latin typeface="Lexend Light"/>
                <a:ea typeface="Lexend Light"/>
                <a:cs typeface="Lexend Light"/>
                <a:sym typeface="Lexend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17500">
              <a:spcBef>
                <a:spcPts val="0"/>
              </a:spcBef>
              <a:spcAft>
                <a:spcPts val="0"/>
              </a:spcAft>
              <a:buSzPts val="1400"/>
              <a:buChar char="■"/>
              <a:defRPr/>
            </a:lvl3pPr>
            <a:lvl4pPr marL="1828800" lvl="3" indent="-311150">
              <a:spcBef>
                <a:spcPts val="0"/>
              </a:spcBef>
              <a:spcAft>
                <a:spcPts val="0"/>
              </a:spcAft>
              <a:buSzPts val="1300"/>
              <a:buChar char="●"/>
              <a:defRPr/>
            </a:lvl4pPr>
            <a:lvl5pPr marL="2286000" lvl="4" indent="-304800">
              <a:spcBef>
                <a:spcPts val="0"/>
              </a:spcBef>
              <a:spcAft>
                <a:spcPts val="0"/>
              </a:spcAft>
              <a:buSzPts val="1200"/>
              <a:buChar char="○"/>
              <a:defRPr/>
            </a:lvl5pPr>
            <a:lvl6pPr marL="2743200" lvl="5" indent="-298450">
              <a:spcBef>
                <a:spcPts val="0"/>
              </a:spcBef>
              <a:spcAft>
                <a:spcPts val="0"/>
              </a:spcAft>
              <a:buSzPts val="1100"/>
              <a:buChar char="■"/>
              <a:defRPr/>
            </a:lvl6pPr>
            <a:lvl7pPr marL="3200400" lvl="6" indent="-292100">
              <a:spcBef>
                <a:spcPts val="0"/>
              </a:spcBef>
              <a:spcAft>
                <a:spcPts val="0"/>
              </a:spcAft>
              <a:buSzPts val="1000"/>
              <a:buChar char="●"/>
              <a:defRPr/>
            </a:lvl7pPr>
            <a:lvl8pPr marL="3657600" lvl="7" indent="-285750">
              <a:spcBef>
                <a:spcPts val="0"/>
              </a:spcBef>
              <a:spcAft>
                <a:spcPts val="0"/>
              </a:spcAft>
              <a:buSzPts val="900"/>
              <a:buChar char="○"/>
              <a:defRPr/>
            </a:lvl8pPr>
            <a:lvl9pPr marL="4114800" lvl="8" indent="-279400">
              <a:spcBef>
                <a:spcPts val="0"/>
              </a:spcBef>
              <a:spcAft>
                <a:spcPts val="0"/>
              </a:spcAft>
              <a:buSzPts val="8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7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0" tIns="0"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359800" y="4851000"/>
            <a:ext cx="261300" cy="292500"/>
          </a:xfrm>
          <a:prstGeom prst="rect">
            <a:avLst/>
          </a:prstGeom>
          <a:solidFill>
            <a:schemeClr val="accent3"/>
          </a:solidFill>
          <a:ln>
            <a:noFill/>
          </a:ln>
        </p:spPr>
        <p:txBody>
          <a:bodyPr spcFirstLastPara="1" wrap="square" lIns="0" tIns="0" rIns="0" bIns="91425" anchor="ctr" anchorCtr="0">
            <a:noAutofit/>
          </a:bodyPr>
          <a:lstStyle>
            <a:lvl1pPr lvl="0" algn="ctr" rtl="0">
              <a:buNone/>
              <a:defRPr sz="1100">
                <a:solidFill>
                  <a:schemeClr val="accent2"/>
                </a:solidFill>
                <a:latin typeface="Lexend SemiBold"/>
                <a:ea typeface="Lexend SemiBold"/>
                <a:cs typeface="Lexend SemiBold"/>
                <a:sym typeface="Lexend SemiBold"/>
              </a:defRPr>
            </a:lvl1pPr>
            <a:lvl2pPr lvl="1" algn="ctr" rtl="0">
              <a:buNone/>
              <a:defRPr sz="1100">
                <a:solidFill>
                  <a:schemeClr val="accent2"/>
                </a:solidFill>
                <a:latin typeface="Lexend SemiBold"/>
                <a:ea typeface="Lexend SemiBold"/>
                <a:cs typeface="Lexend SemiBold"/>
                <a:sym typeface="Lexend SemiBold"/>
              </a:defRPr>
            </a:lvl2pPr>
            <a:lvl3pPr lvl="2" algn="ctr" rtl="0">
              <a:buNone/>
              <a:defRPr sz="1100">
                <a:solidFill>
                  <a:schemeClr val="accent2"/>
                </a:solidFill>
                <a:latin typeface="Lexend SemiBold"/>
                <a:ea typeface="Lexend SemiBold"/>
                <a:cs typeface="Lexend SemiBold"/>
                <a:sym typeface="Lexend SemiBold"/>
              </a:defRPr>
            </a:lvl3pPr>
            <a:lvl4pPr lvl="3" algn="ctr" rtl="0">
              <a:buNone/>
              <a:defRPr sz="1100">
                <a:solidFill>
                  <a:schemeClr val="accent2"/>
                </a:solidFill>
                <a:latin typeface="Lexend SemiBold"/>
                <a:ea typeface="Lexend SemiBold"/>
                <a:cs typeface="Lexend SemiBold"/>
                <a:sym typeface="Lexend SemiBold"/>
              </a:defRPr>
            </a:lvl4pPr>
            <a:lvl5pPr lvl="4" algn="ctr" rtl="0">
              <a:buNone/>
              <a:defRPr sz="1100">
                <a:solidFill>
                  <a:schemeClr val="accent2"/>
                </a:solidFill>
                <a:latin typeface="Lexend SemiBold"/>
                <a:ea typeface="Lexend SemiBold"/>
                <a:cs typeface="Lexend SemiBold"/>
                <a:sym typeface="Lexend SemiBold"/>
              </a:defRPr>
            </a:lvl5pPr>
            <a:lvl6pPr lvl="5" algn="ctr" rtl="0">
              <a:buNone/>
              <a:defRPr sz="1100">
                <a:solidFill>
                  <a:schemeClr val="accent2"/>
                </a:solidFill>
                <a:latin typeface="Lexend SemiBold"/>
                <a:ea typeface="Lexend SemiBold"/>
                <a:cs typeface="Lexend SemiBold"/>
                <a:sym typeface="Lexend SemiBold"/>
              </a:defRPr>
            </a:lvl6pPr>
            <a:lvl7pPr lvl="6" algn="ctr" rtl="0">
              <a:buNone/>
              <a:defRPr sz="1100">
                <a:solidFill>
                  <a:schemeClr val="accent2"/>
                </a:solidFill>
                <a:latin typeface="Lexend SemiBold"/>
                <a:ea typeface="Lexend SemiBold"/>
                <a:cs typeface="Lexend SemiBold"/>
                <a:sym typeface="Lexend SemiBold"/>
              </a:defRPr>
            </a:lvl7pPr>
            <a:lvl8pPr lvl="7" algn="ctr" rtl="0">
              <a:buNone/>
              <a:defRPr sz="1100">
                <a:solidFill>
                  <a:schemeClr val="accent2"/>
                </a:solidFill>
                <a:latin typeface="Lexend SemiBold"/>
                <a:ea typeface="Lexend SemiBold"/>
                <a:cs typeface="Lexend SemiBold"/>
                <a:sym typeface="Lexend SemiBold"/>
              </a:defRPr>
            </a:lvl8pPr>
            <a:lvl9pPr lvl="8" algn="ctr" rtl="0">
              <a:buNone/>
              <a:defRPr sz="1100">
                <a:solidFill>
                  <a:schemeClr val="accent2"/>
                </a:solidFill>
                <a:latin typeface="Lexend SemiBold"/>
                <a:ea typeface="Lexend SemiBold"/>
                <a:cs typeface="Lexend SemiBold"/>
                <a:sym typeface="Lexend SemiBold"/>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63200" y="76200"/>
            <a:ext cx="8457900" cy="945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4800"/>
              <a:buFont typeface="Lexend Light"/>
              <a:buNone/>
              <a:defRPr sz="4800">
                <a:solidFill>
                  <a:schemeClr val="lt1"/>
                </a:solidFill>
                <a:latin typeface="Lexend Light"/>
                <a:ea typeface="Lexend Light"/>
                <a:cs typeface="Lexend Light"/>
                <a:sym typeface="Lexend Light"/>
              </a:defRPr>
            </a:lvl1pPr>
            <a:lvl2pPr lvl="1">
              <a:spcBef>
                <a:spcPts val="0"/>
              </a:spcBef>
              <a:spcAft>
                <a:spcPts val="0"/>
              </a:spcAft>
              <a:buSzPts val="1400"/>
              <a:buFont typeface="Lexend"/>
              <a:buNone/>
              <a:defRPr>
                <a:latin typeface="Lexend"/>
                <a:ea typeface="Lexend"/>
                <a:cs typeface="Lexend"/>
                <a:sym typeface="Lexend"/>
              </a:defRPr>
            </a:lvl2pPr>
            <a:lvl3pPr lvl="2">
              <a:spcBef>
                <a:spcPts val="0"/>
              </a:spcBef>
              <a:spcAft>
                <a:spcPts val="0"/>
              </a:spcAft>
              <a:buSzPts val="1400"/>
              <a:buFont typeface="Lexend"/>
              <a:buNone/>
              <a:defRPr>
                <a:latin typeface="Lexend"/>
                <a:ea typeface="Lexend"/>
                <a:cs typeface="Lexend"/>
                <a:sym typeface="Lexend"/>
              </a:defRPr>
            </a:lvl3pPr>
            <a:lvl4pPr lvl="3">
              <a:spcBef>
                <a:spcPts val="0"/>
              </a:spcBef>
              <a:spcAft>
                <a:spcPts val="0"/>
              </a:spcAft>
              <a:buSzPts val="1400"/>
              <a:buFont typeface="Lexend"/>
              <a:buNone/>
              <a:defRPr>
                <a:latin typeface="Lexend"/>
                <a:ea typeface="Lexend"/>
                <a:cs typeface="Lexend"/>
                <a:sym typeface="Lexend"/>
              </a:defRPr>
            </a:lvl4pPr>
            <a:lvl5pPr lvl="4">
              <a:spcBef>
                <a:spcPts val="0"/>
              </a:spcBef>
              <a:spcAft>
                <a:spcPts val="0"/>
              </a:spcAft>
              <a:buSzPts val="1400"/>
              <a:buFont typeface="Lexend"/>
              <a:buNone/>
              <a:defRPr>
                <a:latin typeface="Lexend"/>
                <a:ea typeface="Lexend"/>
                <a:cs typeface="Lexend"/>
                <a:sym typeface="Lexend"/>
              </a:defRPr>
            </a:lvl5pPr>
            <a:lvl6pPr lvl="5">
              <a:spcBef>
                <a:spcPts val="0"/>
              </a:spcBef>
              <a:spcAft>
                <a:spcPts val="0"/>
              </a:spcAft>
              <a:buSzPts val="1400"/>
              <a:buFont typeface="Lexend"/>
              <a:buNone/>
              <a:defRPr>
                <a:latin typeface="Lexend"/>
                <a:ea typeface="Lexend"/>
                <a:cs typeface="Lexend"/>
                <a:sym typeface="Lexend"/>
              </a:defRPr>
            </a:lvl6pPr>
            <a:lvl7pPr lvl="6">
              <a:spcBef>
                <a:spcPts val="0"/>
              </a:spcBef>
              <a:spcAft>
                <a:spcPts val="0"/>
              </a:spcAft>
              <a:buSzPts val="1400"/>
              <a:buFont typeface="Lexend"/>
              <a:buNone/>
              <a:defRPr>
                <a:latin typeface="Lexend"/>
                <a:ea typeface="Lexend"/>
                <a:cs typeface="Lexend"/>
                <a:sym typeface="Lexend"/>
              </a:defRPr>
            </a:lvl7pPr>
            <a:lvl8pPr lvl="7">
              <a:spcBef>
                <a:spcPts val="0"/>
              </a:spcBef>
              <a:spcAft>
                <a:spcPts val="0"/>
              </a:spcAft>
              <a:buSzPts val="1400"/>
              <a:buFont typeface="Lexend"/>
              <a:buNone/>
              <a:defRPr>
                <a:latin typeface="Lexend"/>
                <a:ea typeface="Lexend"/>
                <a:cs typeface="Lexend"/>
                <a:sym typeface="Lexend"/>
              </a:defRPr>
            </a:lvl8pPr>
            <a:lvl9pPr lvl="8">
              <a:spcBef>
                <a:spcPts val="0"/>
              </a:spcBef>
              <a:spcAft>
                <a:spcPts val="0"/>
              </a:spcAft>
              <a:buSzPts val="1400"/>
              <a:buFont typeface="Lexend"/>
              <a:buNone/>
              <a:defRPr>
                <a:latin typeface="Lexend"/>
                <a:ea typeface="Lexend"/>
                <a:cs typeface="Lexend"/>
                <a:sym typeface="Lexend"/>
              </a:defRPr>
            </a:lvl9pPr>
          </a:lstStyle>
          <a:p>
            <a:endParaRPr/>
          </a:p>
        </p:txBody>
      </p:sp>
      <p:sp>
        <p:nvSpPr>
          <p:cNvPr id="8" name="Google Shape;8;p1"/>
          <p:cNvSpPr txBox="1">
            <a:spLocks noGrp="1"/>
          </p:cNvSpPr>
          <p:nvPr>
            <p:ph type="body" idx="1"/>
          </p:nvPr>
        </p:nvSpPr>
        <p:spPr>
          <a:xfrm>
            <a:off x="136825" y="2540475"/>
            <a:ext cx="4209300" cy="2141700"/>
          </a:xfrm>
          <a:prstGeom prst="rect">
            <a:avLst/>
          </a:prstGeom>
          <a:noFill/>
          <a:ln>
            <a:noFill/>
          </a:ln>
        </p:spPr>
        <p:txBody>
          <a:bodyPr spcFirstLastPara="1" wrap="square" lIns="91425" tIns="91425" rIns="91425" bIns="91425" anchor="t" anchorCtr="0">
            <a:noAutofit/>
          </a:bodyPr>
          <a:lstStyle>
            <a:lvl1pPr marL="457200" lvl="0" indent="-336550">
              <a:spcBef>
                <a:spcPts val="0"/>
              </a:spcBef>
              <a:spcAft>
                <a:spcPts val="0"/>
              </a:spcAft>
              <a:buClr>
                <a:schemeClr val="lt1"/>
              </a:buClr>
              <a:buSzPts val="1700"/>
              <a:buFont typeface="Lexend"/>
              <a:buChar char="●"/>
              <a:defRPr sz="1700">
                <a:solidFill>
                  <a:schemeClr val="lt1"/>
                </a:solidFill>
                <a:latin typeface="Lexend"/>
                <a:ea typeface="Lexend"/>
                <a:cs typeface="Lexend"/>
                <a:sym typeface="Lexend"/>
              </a:defRPr>
            </a:lvl1pPr>
            <a:lvl2pPr marL="914400" lvl="1" indent="-323850">
              <a:spcBef>
                <a:spcPts val="0"/>
              </a:spcBef>
              <a:spcAft>
                <a:spcPts val="0"/>
              </a:spcAft>
              <a:buClr>
                <a:schemeClr val="lt1"/>
              </a:buClr>
              <a:buSzPts val="1500"/>
              <a:buFont typeface="Lexend"/>
              <a:buChar char="○"/>
              <a:defRPr sz="1500">
                <a:solidFill>
                  <a:schemeClr val="lt1"/>
                </a:solidFill>
                <a:latin typeface="Lexend"/>
                <a:ea typeface="Lexend"/>
                <a:cs typeface="Lexend"/>
                <a:sym typeface="Lexend"/>
              </a:defRPr>
            </a:lvl2pPr>
            <a:lvl3pPr marL="1371600" lvl="2" indent="-317500">
              <a:spcBef>
                <a:spcPts val="0"/>
              </a:spcBef>
              <a:spcAft>
                <a:spcPts val="0"/>
              </a:spcAft>
              <a:buClr>
                <a:schemeClr val="lt1"/>
              </a:buClr>
              <a:buSzPts val="1400"/>
              <a:buFont typeface="Lexend"/>
              <a:buChar char="■"/>
              <a:defRPr>
                <a:solidFill>
                  <a:schemeClr val="lt1"/>
                </a:solidFill>
                <a:latin typeface="Lexend"/>
                <a:ea typeface="Lexend"/>
                <a:cs typeface="Lexend"/>
                <a:sym typeface="Lexend"/>
              </a:defRPr>
            </a:lvl3pPr>
            <a:lvl4pPr marL="1828800" lvl="3" indent="-311150">
              <a:spcBef>
                <a:spcPts val="0"/>
              </a:spcBef>
              <a:spcAft>
                <a:spcPts val="0"/>
              </a:spcAft>
              <a:buClr>
                <a:schemeClr val="lt1"/>
              </a:buClr>
              <a:buSzPts val="1300"/>
              <a:buFont typeface="Lexend"/>
              <a:buChar char="●"/>
              <a:defRPr sz="1300">
                <a:solidFill>
                  <a:schemeClr val="lt1"/>
                </a:solidFill>
                <a:latin typeface="Lexend"/>
                <a:ea typeface="Lexend"/>
                <a:cs typeface="Lexend"/>
                <a:sym typeface="Lexend"/>
              </a:defRPr>
            </a:lvl4pPr>
            <a:lvl5pPr marL="2286000" lvl="4" indent="-304800">
              <a:spcBef>
                <a:spcPts val="0"/>
              </a:spcBef>
              <a:spcAft>
                <a:spcPts val="0"/>
              </a:spcAft>
              <a:buClr>
                <a:schemeClr val="lt1"/>
              </a:buClr>
              <a:buSzPts val="1200"/>
              <a:buFont typeface="Lexend"/>
              <a:buChar char="○"/>
              <a:defRPr sz="1200">
                <a:solidFill>
                  <a:schemeClr val="lt1"/>
                </a:solidFill>
                <a:latin typeface="Lexend"/>
                <a:ea typeface="Lexend"/>
                <a:cs typeface="Lexend"/>
                <a:sym typeface="Lexend"/>
              </a:defRPr>
            </a:lvl5pPr>
            <a:lvl6pPr marL="2743200" lvl="5" indent="-298450">
              <a:spcBef>
                <a:spcPts val="0"/>
              </a:spcBef>
              <a:spcAft>
                <a:spcPts val="0"/>
              </a:spcAft>
              <a:buClr>
                <a:schemeClr val="lt1"/>
              </a:buClr>
              <a:buSzPts val="1100"/>
              <a:buFont typeface="Lexend"/>
              <a:buChar char="■"/>
              <a:defRPr sz="1100">
                <a:solidFill>
                  <a:schemeClr val="lt1"/>
                </a:solidFill>
                <a:latin typeface="Lexend"/>
                <a:ea typeface="Lexend"/>
                <a:cs typeface="Lexend"/>
                <a:sym typeface="Lexend"/>
              </a:defRPr>
            </a:lvl6pPr>
            <a:lvl7pPr marL="3200400" lvl="6" indent="-292100">
              <a:spcBef>
                <a:spcPts val="0"/>
              </a:spcBef>
              <a:spcAft>
                <a:spcPts val="0"/>
              </a:spcAft>
              <a:buClr>
                <a:schemeClr val="lt1"/>
              </a:buClr>
              <a:buSzPts val="1000"/>
              <a:buFont typeface="Lexend"/>
              <a:buChar char="●"/>
              <a:defRPr sz="1000">
                <a:solidFill>
                  <a:schemeClr val="lt1"/>
                </a:solidFill>
                <a:latin typeface="Lexend"/>
                <a:ea typeface="Lexend"/>
                <a:cs typeface="Lexend"/>
                <a:sym typeface="Lexend"/>
              </a:defRPr>
            </a:lvl7pPr>
            <a:lvl8pPr marL="3657600" lvl="7" indent="-285750">
              <a:spcBef>
                <a:spcPts val="0"/>
              </a:spcBef>
              <a:spcAft>
                <a:spcPts val="0"/>
              </a:spcAft>
              <a:buClr>
                <a:schemeClr val="lt1"/>
              </a:buClr>
              <a:buSzPts val="900"/>
              <a:buFont typeface="Lexend"/>
              <a:buChar char="○"/>
              <a:defRPr sz="900">
                <a:solidFill>
                  <a:schemeClr val="lt1"/>
                </a:solidFill>
                <a:latin typeface="Lexend"/>
                <a:ea typeface="Lexend"/>
                <a:cs typeface="Lexend"/>
                <a:sym typeface="Lexend"/>
              </a:defRPr>
            </a:lvl8pPr>
            <a:lvl9pPr marL="4114800" lvl="8" indent="-279400">
              <a:spcBef>
                <a:spcPts val="0"/>
              </a:spcBef>
              <a:spcAft>
                <a:spcPts val="0"/>
              </a:spcAft>
              <a:buClr>
                <a:schemeClr val="lt1"/>
              </a:buClr>
              <a:buSzPts val="800"/>
              <a:buFont typeface="Lexend"/>
              <a:buChar char="■"/>
              <a:defRPr sz="900">
                <a:solidFill>
                  <a:schemeClr val="lt1"/>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9">
          <p15:clr>
            <a:srgbClr val="E46962"/>
          </p15:clr>
        </p15:guide>
        <p15:guide id="2" pos="494">
          <p15:clr>
            <a:srgbClr val="E46962"/>
          </p15:clr>
        </p15:guide>
        <p15:guide id="3" pos="823">
          <p15:clr>
            <a:srgbClr val="E46962"/>
          </p15:clr>
        </p15:guide>
        <p15:guide id="4" pos="988">
          <p15:clr>
            <a:srgbClr val="E46962"/>
          </p15:clr>
        </p15:guide>
        <p15:guide id="5" pos="1317">
          <p15:clr>
            <a:srgbClr val="E46962"/>
          </p15:clr>
        </p15:guide>
        <p15:guide id="6" pos="1482">
          <p15:clr>
            <a:srgbClr val="E46962"/>
          </p15:clr>
        </p15:guide>
        <p15:guide id="7" pos="1811">
          <p15:clr>
            <a:srgbClr val="E46962"/>
          </p15:clr>
        </p15:guide>
        <p15:guide id="8" pos="1976">
          <p15:clr>
            <a:srgbClr val="E46962"/>
          </p15:clr>
        </p15:guide>
        <p15:guide id="9" pos="2305">
          <p15:clr>
            <a:srgbClr val="E46962"/>
          </p15:clr>
        </p15:guide>
        <p15:guide id="10" pos="2470">
          <p15:clr>
            <a:srgbClr val="E46962"/>
          </p15:clr>
        </p15:guide>
        <p15:guide id="11" pos="2799">
          <p15:clr>
            <a:srgbClr val="E46962"/>
          </p15:clr>
        </p15:guide>
        <p15:guide id="12" pos="5431">
          <p15:clr>
            <a:srgbClr val="E46962"/>
          </p15:clr>
        </p15:guide>
        <p15:guide id="13" pos="5266">
          <p15:clr>
            <a:srgbClr val="E46962"/>
          </p15:clr>
        </p15:guide>
        <p15:guide id="14" pos="4937">
          <p15:clr>
            <a:srgbClr val="E46962"/>
          </p15:clr>
        </p15:guide>
        <p15:guide id="15" pos="4772">
          <p15:clr>
            <a:srgbClr val="E46962"/>
          </p15:clr>
        </p15:guide>
        <p15:guide id="16" pos="4443">
          <p15:clr>
            <a:srgbClr val="E46962"/>
          </p15:clr>
        </p15:guide>
        <p15:guide id="17" pos="4278">
          <p15:clr>
            <a:srgbClr val="E46962"/>
          </p15:clr>
        </p15:guide>
        <p15:guide id="18" pos="3949">
          <p15:clr>
            <a:srgbClr val="E46962"/>
          </p15:clr>
        </p15:guide>
        <p15:guide id="19" pos="3784">
          <p15:clr>
            <a:srgbClr val="E46962"/>
          </p15:clr>
        </p15:guide>
        <p15:guide id="20" pos="3455">
          <p15:clr>
            <a:srgbClr val="E46962"/>
          </p15:clr>
        </p15:guide>
        <p15:guide id="21" pos="3290">
          <p15:clr>
            <a:srgbClr val="E46962"/>
          </p15:clr>
        </p15:guide>
        <p15:guide id="22" pos="2961">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jp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jp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2.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title"/>
          </p:nvPr>
        </p:nvSpPr>
        <p:spPr>
          <a:xfrm>
            <a:off x="303700" y="355500"/>
            <a:ext cx="8421600" cy="119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200"/>
              <a:t>Service &amp; Advocacy in</a:t>
            </a:r>
            <a:r>
              <a:rPr lang="en"/>
              <a:t> Walnut Hills</a:t>
            </a:r>
            <a:endParaRPr/>
          </a:p>
        </p:txBody>
      </p:sp>
      <p:sp>
        <p:nvSpPr>
          <p:cNvPr id="355" name="Google Shape;355;p55"/>
          <p:cNvSpPr txBox="1">
            <a:spLocks noGrp="1"/>
          </p:cNvSpPr>
          <p:nvPr>
            <p:ph type="subTitle" idx="1"/>
          </p:nvPr>
        </p:nvSpPr>
        <p:spPr>
          <a:xfrm>
            <a:off x="333400" y="2325389"/>
            <a:ext cx="4703100" cy="94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Tackling food insecurity from many angles</a:t>
            </a:r>
            <a:endParaRPr sz="2600"/>
          </a:p>
        </p:txBody>
      </p:sp>
      <p:pic>
        <p:nvPicPr>
          <p:cNvPr id="356" name="Google Shape;356;p55"/>
          <p:cNvPicPr preferRelativeResize="0"/>
          <p:nvPr/>
        </p:nvPicPr>
        <p:blipFill>
          <a:blip r:embed="rId5">
            <a:alphaModFix/>
          </a:blip>
          <a:stretch>
            <a:fillRect/>
          </a:stretch>
        </p:blipFill>
        <p:spPr>
          <a:xfrm>
            <a:off x="5484300" y="2401600"/>
            <a:ext cx="3659700" cy="2744775"/>
          </a:xfrm>
          <a:prstGeom prst="rect">
            <a:avLst/>
          </a:prstGeom>
          <a:noFill/>
          <a:ln>
            <a:noFill/>
          </a:ln>
        </p:spPr>
      </p:pic>
      <p:pic>
        <p:nvPicPr>
          <p:cNvPr id="4" name="Audio 3">
            <a:extLst>
              <a:ext uri="{FF2B5EF4-FFF2-40B4-BE49-F238E27FC236}">
                <a16:creationId xmlns:a16="http://schemas.microsoft.com/office/drawing/2014/main" id="{F0A7250F-558F-42DA-931B-E65ED51B25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77"/>
    </mc:Choice>
    <mc:Fallback>
      <p:transition spd="slow" advTm="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4"/>
          <p:cNvSpPr txBox="1">
            <a:spLocks noGrp="1"/>
          </p:cNvSpPr>
          <p:nvPr>
            <p:ph type="body" idx="1"/>
          </p:nvPr>
        </p:nvSpPr>
        <p:spPr>
          <a:xfrm>
            <a:off x="687900" y="292725"/>
            <a:ext cx="3233100" cy="276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PROJECT</a:t>
            </a:r>
            <a:endParaRPr/>
          </a:p>
        </p:txBody>
      </p:sp>
      <p:sp>
        <p:nvSpPr>
          <p:cNvPr id="464" name="Google Shape;464;p64"/>
          <p:cNvSpPr txBox="1">
            <a:spLocks noGrp="1"/>
          </p:cNvSpPr>
          <p:nvPr>
            <p:ph type="body" idx="2"/>
          </p:nvPr>
        </p:nvSpPr>
        <p:spPr>
          <a:xfrm>
            <a:off x="688425" y="1585875"/>
            <a:ext cx="2867400" cy="18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latin typeface="Lexend ExtraLight"/>
                <a:ea typeface="Lexend ExtraLight"/>
                <a:cs typeface="Lexend ExtraLight"/>
                <a:sym typeface="Lexend ExtraLight"/>
              </a:rPr>
              <a:t>I collaborated closely with COTA Grants Committee and the Ministers of Land and Food Justice, Megan and Junae, to implement a project plan. </a:t>
            </a:r>
            <a:br>
              <a:rPr lang="en">
                <a:latin typeface="Lexend ExtraLight"/>
                <a:ea typeface="Lexend ExtraLight"/>
                <a:cs typeface="Lexend ExtraLight"/>
                <a:sym typeface="Lexend ExtraLight"/>
              </a:rPr>
            </a:br>
            <a:br>
              <a:rPr lang="en">
                <a:latin typeface="Lexend ExtraLight"/>
                <a:ea typeface="Lexend ExtraLight"/>
                <a:cs typeface="Lexend ExtraLight"/>
                <a:sym typeface="Lexend ExtraLight"/>
              </a:rPr>
            </a:br>
            <a:r>
              <a:rPr lang="en">
                <a:latin typeface="Lexend ExtraLight"/>
                <a:ea typeface="Lexend ExtraLight"/>
                <a:cs typeface="Lexend ExtraLight"/>
                <a:sym typeface="Lexend ExtraLight"/>
              </a:rPr>
              <a:t>I then completed the audit, wrote and administered the survey, and analyzed and presented the data back to the COTA team. </a:t>
            </a:r>
            <a:endParaRPr>
              <a:latin typeface="Lexend ExtraLight"/>
              <a:ea typeface="Lexend ExtraLight"/>
              <a:cs typeface="Lexend ExtraLight"/>
              <a:sym typeface="Lexend ExtraLight"/>
            </a:endParaRPr>
          </a:p>
        </p:txBody>
      </p:sp>
      <p:sp>
        <p:nvSpPr>
          <p:cNvPr id="465" name="Google Shape;465;p64"/>
          <p:cNvSpPr txBox="1">
            <a:spLocks noGrp="1"/>
          </p:cNvSpPr>
          <p:nvPr>
            <p:ph type="body" idx="3"/>
          </p:nvPr>
        </p:nvSpPr>
        <p:spPr>
          <a:xfrm>
            <a:off x="4520100" y="3620575"/>
            <a:ext cx="4089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Leverage survey responses to identify next steps and future projects</a:t>
            </a:r>
            <a:endParaRPr/>
          </a:p>
        </p:txBody>
      </p:sp>
      <p:sp>
        <p:nvSpPr>
          <p:cNvPr id="466" name="Google Shape;466;p64"/>
          <p:cNvSpPr txBox="1">
            <a:spLocks noGrp="1"/>
          </p:cNvSpPr>
          <p:nvPr>
            <p:ph type="body" idx="4"/>
          </p:nvPr>
        </p:nvSpPr>
        <p:spPr>
          <a:xfrm>
            <a:off x="4520100" y="2685941"/>
            <a:ext cx="4089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 Open Door Pantry guests to gather data that improves grants and directs garden seed selection</a:t>
            </a:r>
            <a:endParaRPr/>
          </a:p>
        </p:txBody>
      </p:sp>
      <p:sp>
        <p:nvSpPr>
          <p:cNvPr id="467" name="Google Shape;467;p64"/>
          <p:cNvSpPr txBox="1">
            <a:spLocks noGrp="1"/>
          </p:cNvSpPr>
          <p:nvPr>
            <p:ph type="body" idx="5"/>
          </p:nvPr>
        </p:nvSpPr>
        <p:spPr>
          <a:xfrm>
            <a:off x="4520100" y="1567600"/>
            <a:ext cx="4089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Audit previous grant applications to find opportunities to strengthen future grants and make applying simpler</a:t>
            </a:r>
            <a:endParaRPr/>
          </a:p>
        </p:txBody>
      </p:sp>
      <p:sp>
        <p:nvSpPr>
          <p:cNvPr id="468" name="Google Shape;468;p64"/>
          <p:cNvSpPr txBox="1">
            <a:spLocks noGrp="1"/>
          </p:cNvSpPr>
          <p:nvPr>
            <p:ph type="subTitle" idx="4294967295"/>
          </p:nvPr>
        </p:nvSpPr>
        <p:spPr>
          <a:xfrm>
            <a:off x="4191467" y="2836443"/>
            <a:ext cx="343500" cy="44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469" name="Google Shape;469;p64"/>
          <p:cNvSpPr/>
          <p:nvPr/>
        </p:nvSpPr>
        <p:spPr>
          <a:xfrm>
            <a:off x="4266663" y="283822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0" name="Google Shape;470;p64"/>
          <p:cNvSpPr/>
          <p:nvPr/>
        </p:nvSpPr>
        <p:spPr>
          <a:xfrm>
            <a:off x="4266650" y="1703996"/>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1" name="Google Shape;471;p64"/>
          <p:cNvSpPr/>
          <p:nvPr/>
        </p:nvSpPr>
        <p:spPr>
          <a:xfrm>
            <a:off x="4266663" y="3762704"/>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72" name="Google Shape;472;p64"/>
          <p:cNvSpPr txBox="1">
            <a:spLocks noGrp="1"/>
          </p:cNvSpPr>
          <p:nvPr>
            <p:ph type="subTitle" idx="4294967295"/>
          </p:nvPr>
        </p:nvSpPr>
        <p:spPr>
          <a:xfrm>
            <a:off x="4242996" y="3677954"/>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3 </a:t>
            </a:r>
            <a:endParaRPr sz="1700">
              <a:solidFill>
                <a:schemeClr val="dk2"/>
              </a:solidFill>
            </a:endParaRPr>
          </a:p>
        </p:txBody>
      </p:sp>
      <p:sp>
        <p:nvSpPr>
          <p:cNvPr id="473" name="Google Shape;473;p64"/>
          <p:cNvSpPr txBox="1">
            <a:spLocks noGrp="1"/>
          </p:cNvSpPr>
          <p:nvPr>
            <p:ph type="subTitle" idx="4294967295"/>
          </p:nvPr>
        </p:nvSpPr>
        <p:spPr>
          <a:xfrm>
            <a:off x="4242996" y="275347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2 </a:t>
            </a:r>
            <a:endParaRPr sz="1700">
              <a:solidFill>
                <a:schemeClr val="dk2"/>
              </a:solidFill>
            </a:endParaRPr>
          </a:p>
        </p:txBody>
      </p:sp>
      <p:sp>
        <p:nvSpPr>
          <p:cNvPr id="474" name="Google Shape;474;p64"/>
          <p:cNvSpPr txBox="1">
            <a:spLocks noGrp="1"/>
          </p:cNvSpPr>
          <p:nvPr>
            <p:ph type="subTitle" idx="4294967295"/>
          </p:nvPr>
        </p:nvSpPr>
        <p:spPr>
          <a:xfrm>
            <a:off x="4242996" y="162502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1 </a:t>
            </a:r>
            <a:endParaRPr sz="1700">
              <a:solidFill>
                <a:schemeClr val="dk2"/>
              </a:solidFill>
            </a:endParaRPr>
          </a:p>
        </p:txBody>
      </p:sp>
      <p:sp>
        <p:nvSpPr>
          <p:cNvPr id="475" name="Google Shape;475;p64"/>
          <p:cNvSpPr txBox="1">
            <a:spLocks noGrp="1"/>
          </p:cNvSpPr>
          <p:nvPr>
            <p:ph type="title" idx="4294967295"/>
          </p:nvPr>
        </p:nvSpPr>
        <p:spPr>
          <a:xfrm>
            <a:off x="661575" y="538850"/>
            <a:ext cx="78909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Project Approach</a:t>
            </a:r>
            <a:endParaRPr>
              <a:solidFill>
                <a:schemeClr val="dk1"/>
              </a:solidFill>
            </a:endParaRPr>
          </a:p>
        </p:txBody>
      </p:sp>
      <p:pic>
        <p:nvPicPr>
          <p:cNvPr id="3" name="Audio 2">
            <a:extLst>
              <a:ext uri="{FF2B5EF4-FFF2-40B4-BE49-F238E27FC236}">
                <a16:creationId xmlns:a16="http://schemas.microsoft.com/office/drawing/2014/main" id="{C1D0536B-07EE-BEDF-49CC-3B0C98217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160"/>
    </mc:Choice>
    <mc:Fallback>
      <p:transition spd="slow" advTm="6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9"/>
        <p:cNvGrpSpPr/>
        <p:nvPr/>
      </p:nvGrpSpPr>
      <p:grpSpPr>
        <a:xfrm>
          <a:off x="0" y="0"/>
          <a:ext cx="0" cy="0"/>
          <a:chOff x="0" y="0"/>
          <a:chExt cx="0" cy="0"/>
        </a:xfrm>
      </p:grpSpPr>
      <p:sp>
        <p:nvSpPr>
          <p:cNvPr id="480" name="Google Shape;480;p65"/>
          <p:cNvSpPr/>
          <p:nvPr/>
        </p:nvSpPr>
        <p:spPr>
          <a:xfrm>
            <a:off x="774651" y="744100"/>
            <a:ext cx="5493900" cy="3651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81" name="Google Shape;481;p65"/>
          <p:cNvSpPr txBox="1">
            <a:spLocks noGrp="1"/>
          </p:cNvSpPr>
          <p:nvPr>
            <p:ph type="body" idx="1"/>
          </p:nvPr>
        </p:nvSpPr>
        <p:spPr>
          <a:xfrm>
            <a:off x="907751" y="1610100"/>
            <a:ext cx="2614200" cy="21522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Disability data for people served</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church member volunteers</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people served (directly or indirectly) by pantry and garden</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Social isolation of guests/neighborhood</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nearby parks</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Food insecurity in neighborhood</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Size of food desert</a:t>
            </a:r>
            <a:endParaRPr sz="1050">
              <a:solidFill>
                <a:srgbClr val="000000"/>
              </a:solidFill>
              <a:latin typeface="Lexend Light"/>
              <a:ea typeface="Lexend Light"/>
              <a:cs typeface="Lexend Light"/>
              <a:sym typeface="Lexend Light"/>
            </a:endParaRPr>
          </a:p>
          <a:p>
            <a:pPr marL="914400" lvl="0" indent="0" algn="l" rtl="0">
              <a:lnSpc>
                <a:spcPct val="106999"/>
              </a:lnSpc>
              <a:spcBef>
                <a:spcPts val="0"/>
              </a:spcBef>
              <a:spcAft>
                <a:spcPts val="0"/>
              </a:spcAft>
              <a:buNone/>
            </a:pPr>
            <a:endParaRPr sz="1400">
              <a:latin typeface="Calibri"/>
              <a:ea typeface="Calibri"/>
              <a:cs typeface="Calibri"/>
              <a:sym typeface="Calibri"/>
            </a:endParaRPr>
          </a:p>
          <a:p>
            <a:pPr marL="0" lvl="0" indent="0" algn="l" rtl="0">
              <a:spcBef>
                <a:spcPts val="800"/>
              </a:spcBef>
              <a:spcAft>
                <a:spcPts val="0"/>
              </a:spcAft>
              <a:buClr>
                <a:schemeClr val="lt1"/>
              </a:buClr>
              <a:buSzPts val="1100"/>
              <a:buFont typeface="Arial"/>
              <a:buNone/>
            </a:pPr>
            <a:endParaRPr/>
          </a:p>
          <a:p>
            <a:pPr marL="0" lvl="0" indent="0" algn="l" rtl="0">
              <a:spcBef>
                <a:spcPts val="0"/>
              </a:spcBef>
              <a:spcAft>
                <a:spcPts val="0"/>
              </a:spcAft>
              <a:buNone/>
            </a:pPr>
            <a:endParaRPr/>
          </a:p>
        </p:txBody>
      </p:sp>
      <p:sp>
        <p:nvSpPr>
          <p:cNvPr id="482" name="Google Shape;482;p65"/>
          <p:cNvSpPr txBox="1">
            <a:spLocks noGrp="1"/>
          </p:cNvSpPr>
          <p:nvPr>
            <p:ph type="subTitle" idx="2"/>
          </p:nvPr>
        </p:nvSpPr>
        <p:spPr>
          <a:xfrm>
            <a:off x="904399" y="1077175"/>
            <a:ext cx="4998900"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sz="2000">
                <a:latin typeface="Lexend Light"/>
                <a:ea typeface="Lexend Light"/>
                <a:cs typeface="Lexend Light"/>
                <a:sym typeface="Lexend Light"/>
              </a:rPr>
              <a:t>GRANT AUDIT FINDINGS: DATA GAPS</a:t>
            </a:r>
            <a:endParaRPr sz="2000">
              <a:latin typeface="Lexend Light"/>
              <a:ea typeface="Lexend Light"/>
              <a:cs typeface="Lexend Light"/>
              <a:sym typeface="Lexend Light"/>
            </a:endParaRPr>
          </a:p>
        </p:txBody>
      </p:sp>
      <p:sp>
        <p:nvSpPr>
          <p:cNvPr id="483" name="Google Shape;483;p65"/>
          <p:cNvSpPr txBox="1">
            <a:spLocks noGrp="1"/>
          </p:cNvSpPr>
          <p:nvPr>
            <p:ph type="body" idx="3"/>
          </p:nvPr>
        </p:nvSpPr>
        <p:spPr>
          <a:xfrm>
            <a:off x="904890" y="901275"/>
            <a:ext cx="2927700" cy="1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PROJECT</a:t>
            </a:r>
            <a:endParaRPr/>
          </a:p>
        </p:txBody>
      </p:sp>
      <p:sp>
        <p:nvSpPr>
          <p:cNvPr id="484" name="Google Shape;484;p65"/>
          <p:cNvSpPr txBox="1">
            <a:spLocks noGrp="1"/>
          </p:cNvSpPr>
          <p:nvPr>
            <p:ph type="body" idx="1"/>
          </p:nvPr>
        </p:nvSpPr>
        <p:spPr>
          <a:xfrm>
            <a:off x="3521951" y="1610100"/>
            <a:ext cx="2614200" cy="21522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nearby playgrounds</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Weight/volume of donated food</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Weight/volume of garden grown food for pantry/fridge</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people accessing free fridge</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Number of other local food pantries</a:t>
            </a:r>
            <a:endParaRPr sz="1050">
              <a:solidFill>
                <a:srgbClr val="000000"/>
              </a:solidFill>
              <a:latin typeface="Lexend Light"/>
              <a:ea typeface="Lexend Light"/>
              <a:cs typeface="Lexend Light"/>
              <a:sym typeface="Lexend Light"/>
            </a:endParaRPr>
          </a:p>
          <a:p>
            <a:pPr marL="457200" lvl="0" indent="-295275" algn="l" rtl="0">
              <a:lnSpc>
                <a:spcPct val="115000"/>
              </a:lnSpc>
              <a:spcBef>
                <a:spcPts val="0"/>
              </a:spcBef>
              <a:spcAft>
                <a:spcPts val="0"/>
              </a:spcAft>
              <a:buClr>
                <a:srgbClr val="000000"/>
              </a:buClr>
              <a:buSzPts val="1050"/>
              <a:buFont typeface="Lexend Light"/>
              <a:buChar char="●"/>
            </a:pPr>
            <a:r>
              <a:rPr lang="en" sz="1050">
                <a:solidFill>
                  <a:srgbClr val="000000"/>
                </a:solidFill>
                <a:latin typeface="Lexend Light"/>
                <a:ea typeface="Lexend Light"/>
                <a:cs typeface="Lexend Light"/>
                <a:sym typeface="Lexend Light"/>
              </a:rPr>
              <a:t>Demographics of congregation</a:t>
            </a:r>
            <a:endParaRPr sz="1050">
              <a:solidFill>
                <a:srgbClr val="000000"/>
              </a:solidFill>
              <a:latin typeface="Lexend Light"/>
              <a:ea typeface="Lexend Light"/>
              <a:cs typeface="Lexend Light"/>
              <a:sym typeface="Lexend Light"/>
            </a:endParaRPr>
          </a:p>
          <a:p>
            <a:pPr marL="914400" lvl="0" indent="0" algn="l" rtl="0">
              <a:lnSpc>
                <a:spcPct val="106999"/>
              </a:lnSpc>
              <a:spcBef>
                <a:spcPts val="0"/>
              </a:spcBef>
              <a:spcAft>
                <a:spcPts val="0"/>
              </a:spcAft>
              <a:buNone/>
            </a:pPr>
            <a:endParaRPr sz="1400">
              <a:latin typeface="Calibri"/>
              <a:ea typeface="Calibri"/>
              <a:cs typeface="Calibri"/>
              <a:sym typeface="Calibri"/>
            </a:endParaRPr>
          </a:p>
          <a:p>
            <a:pPr marL="0" lvl="0" indent="0" algn="l" rtl="0">
              <a:spcBef>
                <a:spcPts val="800"/>
              </a:spcBef>
              <a:spcAft>
                <a:spcPts val="0"/>
              </a:spcAft>
              <a:buClr>
                <a:schemeClr val="lt1"/>
              </a:buClr>
              <a:buSzPts val="1100"/>
              <a:buFont typeface="Arial"/>
              <a:buNone/>
            </a:pPr>
            <a:endParaRPr/>
          </a:p>
          <a:p>
            <a:pPr marL="0" lvl="0" indent="0" algn="l" rtl="0">
              <a:spcBef>
                <a:spcPts val="0"/>
              </a:spcBef>
              <a:spcAft>
                <a:spcPts val="0"/>
              </a:spcAft>
              <a:buNone/>
            </a:pPr>
            <a:endParaRPr/>
          </a:p>
        </p:txBody>
      </p:sp>
      <p:pic>
        <p:nvPicPr>
          <p:cNvPr id="3" name="Audio 2">
            <a:extLst>
              <a:ext uri="{FF2B5EF4-FFF2-40B4-BE49-F238E27FC236}">
                <a16:creationId xmlns:a16="http://schemas.microsoft.com/office/drawing/2014/main" id="{0D87A41D-6D32-0830-E7E6-6AFF96EE58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22"/>
    </mc:Choice>
    <mc:Fallback>
      <p:transition spd="slow" advTm="3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6"/>
          <p:cNvSpPr txBox="1">
            <a:spLocks noGrp="1"/>
          </p:cNvSpPr>
          <p:nvPr>
            <p:ph type="body" idx="1"/>
          </p:nvPr>
        </p:nvSpPr>
        <p:spPr>
          <a:xfrm>
            <a:off x="4572000" y="538850"/>
            <a:ext cx="3908700" cy="6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We collected information from 16 guests of the Open Door Food Pantry, in late January. Not all guests answered all questions, but all guests provided recommendations for produce they’d like to see in the pantry and garden. </a:t>
            </a:r>
            <a:endParaRPr/>
          </a:p>
        </p:txBody>
      </p:sp>
      <p:sp>
        <p:nvSpPr>
          <p:cNvPr id="490" name="Google Shape;490;p66"/>
          <p:cNvSpPr txBox="1">
            <a:spLocks noGrp="1"/>
          </p:cNvSpPr>
          <p:nvPr>
            <p:ph type="title" idx="4294967295"/>
          </p:nvPr>
        </p:nvSpPr>
        <p:spPr>
          <a:xfrm>
            <a:off x="661575" y="538850"/>
            <a:ext cx="38661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a:t>
            </a:r>
            <a:endParaRPr>
              <a:solidFill>
                <a:schemeClr val="dk1"/>
              </a:solidFill>
            </a:endParaRPr>
          </a:p>
        </p:txBody>
      </p:sp>
      <p:sp>
        <p:nvSpPr>
          <p:cNvPr id="491" name="Google Shape;491;p66"/>
          <p:cNvSpPr txBox="1">
            <a:spLocks noGrp="1"/>
          </p:cNvSpPr>
          <p:nvPr>
            <p:ph type="body" idx="4"/>
          </p:nvPr>
        </p:nvSpPr>
        <p:spPr>
          <a:xfrm>
            <a:off x="656550" y="1310025"/>
            <a:ext cx="8087100" cy="25398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The goals of the survey were to:</a:t>
            </a:r>
            <a:endParaRPr sz="1700">
              <a:latin typeface="Lexend Light"/>
              <a:ea typeface="Lexend Light"/>
              <a:cs typeface="Lexend Light"/>
              <a:sym typeface="Lexend Light"/>
            </a:endParaRPr>
          </a:p>
          <a:p>
            <a:pPr marL="0" lvl="0" indent="0" algn="l" rtl="0">
              <a:spcBef>
                <a:spcPts val="0"/>
              </a:spcBef>
              <a:spcAft>
                <a:spcPts val="0"/>
              </a:spcAft>
              <a:buClr>
                <a:schemeClr val="lt1"/>
              </a:buClr>
              <a:buSzPts val="1100"/>
              <a:buNone/>
            </a:pP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Strengthen understanding of who is served at the Open Door Pantry in order to improve grant applications. </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Identify what vegetables/produce guests want to guide garden planning for the 2025 season and beyond. </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Understand whether unfamiliarity with vegetables/produce prevents guests from choosing them. </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Gauge guest interest in participating in produce prep and gardening.</a:t>
            </a:r>
            <a:endParaRPr sz="1700">
              <a:latin typeface="Lexend Light"/>
              <a:ea typeface="Lexend Light"/>
              <a:cs typeface="Lexend Light"/>
              <a:sym typeface="Lexend Light"/>
            </a:endParaRPr>
          </a:p>
        </p:txBody>
      </p:sp>
      <p:pic>
        <p:nvPicPr>
          <p:cNvPr id="3" name="Audio 2">
            <a:extLst>
              <a:ext uri="{FF2B5EF4-FFF2-40B4-BE49-F238E27FC236}">
                <a16:creationId xmlns:a16="http://schemas.microsoft.com/office/drawing/2014/main" id="{4D8865D3-5EF3-8774-18B5-D6060007E3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258"/>
    </mc:Choice>
    <mc:Fallback>
      <p:transition spd="slow" advTm="4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7"/>
          <p:cNvSpPr txBox="1">
            <a:spLocks noGrp="1"/>
          </p:cNvSpPr>
          <p:nvPr>
            <p:ph type="title" idx="4294967295"/>
          </p:nvPr>
        </p:nvSpPr>
        <p:spPr>
          <a:xfrm>
            <a:off x="661575" y="538850"/>
            <a:ext cx="47685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497" name="Google Shape;497;p67"/>
          <p:cNvSpPr txBox="1">
            <a:spLocks noGrp="1"/>
          </p:cNvSpPr>
          <p:nvPr>
            <p:ph type="body" idx="4"/>
          </p:nvPr>
        </p:nvSpPr>
        <p:spPr>
          <a:xfrm>
            <a:off x="656550" y="1310025"/>
            <a:ext cx="8087100" cy="969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Guests ranged from 29-87 years old, with a heavy concentration over 55. The vast majority of guests live in Walnut Hills, with a small number traveling from nearby neighborhoods. </a:t>
            </a:r>
            <a:endParaRPr sz="1700">
              <a:latin typeface="Lexend Light"/>
              <a:ea typeface="Lexend Light"/>
              <a:cs typeface="Lexend Light"/>
              <a:sym typeface="Lexend Light"/>
            </a:endParaRPr>
          </a:p>
        </p:txBody>
      </p:sp>
      <p:pic>
        <p:nvPicPr>
          <p:cNvPr id="498" name="Google Shape;498;p67" title="Chart"/>
          <p:cNvPicPr preferRelativeResize="0"/>
          <p:nvPr/>
        </p:nvPicPr>
        <p:blipFill>
          <a:blip r:embed="rId5">
            <a:alphaModFix/>
          </a:blip>
          <a:stretch>
            <a:fillRect/>
          </a:stretch>
        </p:blipFill>
        <p:spPr>
          <a:xfrm>
            <a:off x="669536" y="2439889"/>
            <a:ext cx="3850175" cy="2361435"/>
          </a:xfrm>
          <a:prstGeom prst="rect">
            <a:avLst/>
          </a:prstGeom>
          <a:noFill/>
          <a:ln>
            <a:noFill/>
          </a:ln>
        </p:spPr>
      </p:pic>
      <p:pic>
        <p:nvPicPr>
          <p:cNvPr id="499" name="Google Shape;499;p67" title="Chart"/>
          <p:cNvPicPr preferRelativeResize="0"/>
          <p:nvPr/>
        </p:nvPicPr>
        <p:blipFill>
          <a:blip r:embed="rId6">
            <a:alphaModFix/>
          </a:blip>
          <a:stretch>
            <a:fillRect/>
          </a:stretch>
        </p:blipFill>
        <p:spPr>
          <a:xfrm>
            <a:off x="4837050" y="2444800"/>
            <a:ext cx="3908700" cy="2416618"/>
          </a:xfrm>
          <a:prstGeom prst="rect">
            <a:avLst/>
          </a:prstGeom>
          <a:noFill/>
          <a:ln>
            <a:noFill/>
          </a:ln>
        </p:spPr>
      </p:pic>
      <p:pic>
        <p:nvPicPr>
          <p:cNvPr id="3" name="Audio 2">
            <a:extLst>
              <a:ext uri="{FF2B5EF4-FFF2-40B4-BE49-F238E27FC236}">
                <a16:creationId xmlns:a16="http://schemas.microsoft.com/office/drawing/2014/main" id="{B96983A8-B518-1132-403B-72AFE4E0AD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74"/>
    </mc:Choice>
    <mc:Fallback>
      <p:transition spd="slow" advTm="1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8"/>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05" name="Google Shape;505;p68"/>
          <p:cNvSpPr txBox="1">
            <a:spLocks noGrp="1"/>
          </p:cNvSpPr>
          <p:nvPr>
            <p:ph type="body" idx="4"/>
          </p:nvPr>
        </p:nvSpPr>
        <p:spPr>
          <a:xfrm>
            <a:off x="656550" y="1291850"/>
            <a:ext cx="8329800" cy="708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All respondents had suggestions for produce they would like to see in the food pantry. </a:t>
            </a:r>
            <a:endParaRPr sz="1700">
              <a:latin typeface="Lexend Light"/>
              <a:ea typeface="Lexend Light"/>
              <a:cs typeface="Lexend Light"/>
              <a:sym typeface="Lexend Light"/>
            </a:endParaRPr>
          </a:p>
        </p:txBody>
      </p:sp>
      <p:pic>
        <p:nvPicPr>
          <p:cNvPr id="506" name="Google Shape;506;p68" title="Chart"/>
          <p:cNvPicPr preferRelativeResize="0"/>
          <p:nvPr/>
        </p:nvPicPr>
        <p:blipFill>
          <a:blip r:embed="rId5">
            <a:alphaModFix/>
          </a:blip>
          <a:stretch>
            <a:fillRect/>
          </a:stretch>
        </p:blipFill>
        <p:spPr>
          <a:xfrm>
            <a:off x="2032501" y="1999847"/>
            <a:ext cx="4822800" cy="2982102"/>
          </a:xfrm>
          <a:prstGeom prst="rect">
            <a:avLst/>
          </a:prstGeom>
          <a:noFill/>
          <a:ln>
            <a:noFill/>
          </a:ln>
        </p:spPr>
      </p:pic>
      <p:pic>
        <p:nvPicPr>
          <p:cNvPr id="3" name="Audio 2">
            <a:extLst>
              <a:ext uri="{FF2B5EF4-FFF2-40B4-BE49-F238E27FC236}">
                <a16:creationId xmlns:a16="http://schemas.microsoft.com/office/drawing/2014/main" id="{66663782-12E9-462F-C13E-8407D0410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52"/>
    </mc:Choice>
    <mc:Fallback>
      <p:transition spd="slow" advTm="1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9"/>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12" name="Google Shape;512;p69"/>
          <p:cNvSpPr txBox="1">
            <a:spLocks noGrp="1"/>
          </p:cNvSpPr>
          <p:nvPr>
            <p:ph type="body" idx="4"/>
          </p:nvPr>
        </p:nvSpPr>
        <p:spPr>
          <a:xfrm>
            <a:off x="661575" y="1440825"/>
            <a:ext cx="8087100" cy="708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Our hypothesis was that guests skipped over the garden produce they didn’t recognize. But most guests report they do take unfamiliar produce. </a:t>
            </a:r>
            <a:endParaRPr sz="1700">
              <a:latin typeface="Lexend Light"/>
              <a:ea typeface="Lexend Light"/>
              <a:cs typeface="Lexend Light"/>
              <a:sym typeface="Lexend Light"/>
            </a:endParaRPr>
          </a:p>
        </p:txBody>
      </p:sp>
      <p:pic>
        <p:nvPicPr>
          <p:cNvPr id="513" name="Google Shape;513;p69" title="Chart"/>
          <p:cNvPicPr preferRelativeResize="0"/>
          <p:nvPr/>
        </p:nvPicPr>
        <p:blipFill>
          <a:blip r:embed="rId5">
            <a:alphaModFix/>
          </a:blip>
          <a:stretch>
            <a:fillRect/>
          </a:stretch>
        </p:blipFill>
        <p:spPr>
          <a:xfrm>
            <a:off x="687900" y="2451275"/>
            <a:ext cx="3803575" cy="2351625"/>
          </a:xfrm>
          <a:prstGeom prst="rect">
            <a:avLst/>
          </a:prstGeom>
          <a:noFill/>
          <a:ln>
            <a:noFill/>
          </a:ln>
        </p:spPr>
      </p:pic>
      <p:pic>
        <p:nvPicPr>
          <p:cNvPr id="514" name="Google Shape;514;p69" title="Chart"/>
          <p:cNvPicPr preferRelativeResize="0"/>
          <p:nvPr/>
        </p:nvPicPr>
        <p:blipFill>
          <a:blip r:embed="rId6">
            <a:alphaModFix/>
          </a:blip>
          <a:stretch>
            <a:fillRect/>
          </a:stretch>
        </p:blipFill>
        <p:spPr>
          <a:xfrm>
            <a:off x="4945201" y="2451275"/>
            <a:ext cx="3803576" cy="2350444"/>
          </a:xfrm>
          <a:prstGeom prst="rect">
            <a:avLst/>
          </a:prstGeom>
          <a:noFill/>
          <a:ln>
            <a:noFill/>
          </a:ln>
        </p:spPr>
      </p:pic>
      <p:sp>
        <p:nvSpPr>
          <p:cNvPr id="515" name="Google Shape;515;p69"/>
          <p:cNvSpPr/>
          <p:nvPr/>
        </p:nvSpPr>
        <p:spPr>
          <a:xfrm>
            <a:off x="7637675" y="3496625"/>
            <a:ext cx="1098000" cy="668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3" name="Audio 2">
            <a:extLst>
              <a:ext uri="{FF2B5EF4-FFF2-40B4-BE49-F238E27FC236}">
                <a16:creationId xmlns:a16="http://schemas.microsoft.com/office/drawing/2014/main" id="{0F5EBBE8-9F01-0959-FC44-9D2ADA130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06"/>
    </mc:Choice>
    <mc:Fallback>
      <p:transition spd="slow" advTm="2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21" name="Google Shape;521;p70"/>
          <p:cNvSpPr txBox="1">
            <a:spLocks noGrp="1"/>
          </p:cNvSpPr>
          <p:nvPr>
            <p:ph type="body" idx="4"/>
          </p:nvPr>
        </p:nvSpPr>
        <p:spPr>
          <a:xfrm>
            <a:off x="656550" y="1291850"/>
            <a:ext cx="8329800" cy="14931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Guests were unanimous in their answers to two questions: household size and homelessness. All of the respondents to our survey were </a:t>
            </a:r>
            <a:r>
              <a:rPr lang="en" sz="1700" u="sng">
                <a:latin typeface="Lexend Light"/>
                <a:ea typeface="Lexend Light"/>
                <a:cs typeface="Lexend Light"/>
                <a:sym typeface="Lexend Light"/>
              </a:rPr>
              <a:t>housed</a:t>
            </a:r>
            <a:r>
              <a:rPr lang="en" sz="1700">
                <a:latin typeface="Lexend Light"/>
                <a:ea typeface="Lexend Light"/>
                <a:cs typeface="Lexend Light"/>
                <a:sym typeface="Lexend Light"/>
              </a:rPr>
              <a:t> and</a:t>
            </a:r>
            <a:r>
              <a:rPr lang="en" sz="1700" u="sng">
                <a:latin typeface="Lexend Light"/>
                <a:ea typeface="Lexend Light"/>
                <a:cs typeface="Lexend Light"/>
                <a:sym typeface="Lexend Light"/>
              </a:rPr>
              <a:t> lived alone</a:t>
            </a:r>
            <a:r>
              <a:rPr lang="en" sz="1700">
                <a:latin typeface="Lexend Light"/>
                <a:ea typeface="Lexend Light"/>
                <a:cs typeface="Lexend Light"/>
                <a:sym typeface="Lexend Light"/>
              </a:rPr>
              <a:t>.</a:t>
            </a:r>
            <a:br>
              <a:rPr lang="en" sz="1700">
                <a:latin typeface="Lexend Light"/>
                <a:ea typeface="Lexend Light"/>
                <a:cs typeface="Lexend Light"/>
                <a:sym typeface="Lexend Light"/>
              </a:rPr>
            </a:br>
            <a:br>
              <a:rPr lang="en" sz="1700">
                <a:latin typeface="Lexend Light"/>
                <a:ea typeface="Lexend Light"/>
                <a:cs typeface="Lexend Light"/>
                <a:sym typeface="Lexend Light"/>
              </a:rPr>
            </a:br>
            <a:r>
              <a:rPr lang="en" sz="1700">
                <a:latin typeface="Lexend Light"/>
                <a:ea typeface="Lexend Light"/>
                <a:cs typeface="Lexend Light"/>
                <a:sym typeface="Lexend Light"/>
              </a:rPr>
              <a:t>Compare that to Cincinnati’s average household size of 2.07 from 2019-2023, per data from the US Census Bureau.   </a:t>
            </a:r>
            <a:endParaRPr sz="1700">
              <a:latin typeface="Lexend Light"/>
              <a:ea typeface="Lexend Light"/>
              <a:cs typeface="Lexend Light"/>
              <a:sym typeface="Lexend Light"/>
            </a:endParaRPr>
          </a:p>
        </p:txBody>
      </p:sp>
      <p:pic>
        <p:nvPicPr>
          <p:cNvPr id="3" name="Audio 2">
            <a:extLst>
              <a:ext uri="{FF2B5EF4-FFF2-40B4-BE49-F238E27FC236}">
                <a16:creationId xmlns:a16="http://schemas.microsoft.com/office/drawing/2014/main" id="{E3079C85-9B87-5DBF-F178-E1B20116C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842"/>
    </mc:Choice>
    <mc:Fallback>
      <p:transition spd="slow" advTm="2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1"/>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27" name="Google Shape;527;p71"/>
          <p:cNvSpPr txBox="1">
            <a:spLocks noGrp="1"/>
          </p:cNvSpPr>
          <p:nvPr>
            <p:ph type="body" idx="4"/>
          </p:nvPr>
        </p:nvSpPr>
        <p:spPr>
          <a:xfrm>
            <a:off x="656550" y="1291850"/>
            <a:ext cx="8087100" cy="969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According to data collected by the city of Cincinnati, 41.2% of households in Walnut Hills use SNAP benefits. Unsurprisingly, food insecurity is higher among guests of Open Door Food Pantry. </a:t>
            </a:r>
            <a:endParaRPr sz="1700">
              <a:latin typeface="Lexend Light"/>
              <a:ea typeface="Lexend Light"/>
              <a:cs typeface="Lexend Light"/>
              <a:sym typeface="Lexend Light"/>
            </a:endParaRPr>
          </a:p>
        </p:txBody>
      </p:sp>
      <p:pic>
        <p:nvPicPr>
          <p:cNvPr id="528" name="Google Shape;528;p71" title="Chart"/>
          <p:cNvPicPr preferRelativeResize="0"/>
          <p:nvPr/>
        </p:nvPicPr>
        <p:blipFill>
          <a:blip r:embed="rId5">
            <a:alphaModFix/>
          </a:blip>
          <a:stretch>
            <a:fillRect/>
          </a:stretch>
        </p:blipFill>
        <p:spPr>
          <a:xfrm>
            <a:off x="2390526" y="2261450"/>
            <a:ext cx="4362941" cy="2697475"/>
          </a:xfrm>
          <a:prstGeom prst="rect">
            <a:avLst/>
          </a:prstGeom>
          <a:noFill/>
          <a:ln>
            <a:noFill/>
          </a:ln>
        </p:spPr>
      </p:pic>
      <p:pic>
        <p:nvPicPr>
          <p:cNvPr id="3" name="Audio 2">
            <a:extLst>
              <a:ext uri="{FF2B5EF4-FFF2-40B4-BE49-F238E27FC236}">
                <a16:creationId xmlns:a16="http://schemas.microsoft.com/office/drawing/2014/main" id="{04B42164-7E59-89D6-13A9-7EB3207B1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30"/>
    </mc:Choice>
    <mc:Fallback>
      <p:transition spd="slow" advTm="1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34" name="Google Shape;534;p72"/>
          <p:cNvSpPr txBox="1">
            <a:spLocks noGrp="1"/>
          </p:cNvSpPr>
          <p:nvPr>
            <p:ph type="body" idx="4"/>
          </p:nvPr>
        </p:nvSpPr>
        <p:spPr>
          <a:xfrm>
            <a:off x="656550" y="1291850"/>
            <a:ext cx="8087100" cy="969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Despite the high rate of food insecurity among food pantry guests, many of those surveyed do not use other food pantries. Half of those surveyed also do not access the Free Fridge on The Advent’s campus. </a:t>
            </a:r>
            <a:endParaRPr sz="1700">
              <a:latin typeface="Lexend Light"/>
              <a:ea typeface="Lexend Light"/>
              <a:cs typeface="Lexend Light"/>
              <a:sym typeface="Lexend Light"/>
            </a:endParaRPr>
          </a:p>
        </p:txBody>
      </p:sp>
      <p:pic>
        <p:nvPicPr>
          <p:cNvPr id="535" name="Google Shape;535;p72" title="Chart"/>
          <p:cNvPicPr preferRelativeResize="0"/>
          <p:nvPr/>
        </p:nvPicPr>
        <p:blipFill>
          <a:blip r:embed="rId5">
            <a:alphaModFix/>
          </a:blip>
          <a:stretch>
            <a:fillRect/>
          </a:stretch>
        </p:blipFill>
        <p:spPr>
          <a:xfrm>
            <a:off x="687900" y="2429828"/>
            <a:ext cx="3915449" cy="2420797"/>
          </a:xfrm>
          <a:prstGeom prst="rect">
            <a:avLst/>
          </a:prstGeom>
          <a:noFill/>
          <a:ln>
            <a:noFill/>
          </a:ln>
        </p:spPr>
      </p:pic>
      <p:pic>
        <p:nvPicPr>
          <p:cNvPr id="536" name="Google Shape;536;p72" title="Chart"/>
          <p:cNvPicPr preferRelativeResize="0"/>
          <p:nvPr/>
        </p:nvPicPr>
        <p:blipFill>
          <a:blip r:embed="rId6">
            <a:alphaModFix/>
          </a:blip>
          <a:stretch>
            <a:fillRect/>
          </a:stretch>
        </p:blipFill>
        <p:spPr>
          <a:xfrm>
            <a:off x="4820758" y="2421838"/>
            <a:ext cx="3941293" cy="2436775"/>
          </a:xfrm>
          <a:prstGeom prst="rect">
            <a:avLst/>
          </a:prstGeom>
          <a:noFill/>
          <a:ln>
            <a:noFill/>
          </a:ln>
        </p:spPr>
      </p:pic>
      <p:pic>
        <p:nvPicPr>
          <p:cNvPr id="3" name="Audio 2">
            <a:extLst>
              <a:ext uri="{FF2B5EF4-FFF2-40B4-BE49-F238E27FC236}">
                <a16:creationId xmlns:a16="http://schemas.microsoft.com/office/drawing/2014/main" id="{16DD2DFE-8430-8CE6-23B9-D4B9F00584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61"/>
    </mc:Choice>
    <mc:Fallback>
      <p:transition spd="slow" advTm="2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3"/>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42" name="Google Shape;542;p73"/>
          <p:cNvSpPr txBox="1">
            <a:spLocks noGrp="1"/>
          </p:cNvSpPr>
          <p:nvPr>
            <p:ph type="body" idx="4"/>
          </p:nvPr>
        </p:nvSpPr>
        <p:spPr>
          <a:xfrm>
            <a:off x="656550" y="1291850"/>
            <a:ext cx="8087100" cy="708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In general, guests choose Open Door for the people (46.7%) and for the quality and selection of food (33.4%). </a:t>
            </a:r>
            <a:endParaRPr sz="1700">
              <a:latin typeface="Lexend Light"/>
              <a:ea typeface="Lexend Light"/>
              <a:cs typeface="Lexend Light"/>
              <a:sym typeface="Lexend Light"/>
            </a:endParaRPr>
          </a:p>
        </p:txBody>
      </p:sp>
      <p:pic>
        <p:nvPicPr>
          <p:cNvPr id="543" name="Google Shape;543;p73" title="Chart"/>
          <p:cNvPicPr preferRelativeResize="0"/>
          <p:nvPr/>
        </p:nvPicPr>
        <p:blipFill>
          <a:blip r:embed="rId5">
            <a:alphaModFix/>
          </a:blip>
          <a:stretch>
            <a:fillRect/>
          </a:stretch>
        </p:blipFill>
        <p:spPr>
          <a:xfrm>
            <a:off x="2518624" y="2131125"/>
            <a:ext cx="4362951" cy="2697475"/>
          </a:xfrm>
          <a:prstGeom prst="rect">
            <a:avLst/>
          </a:prstGeom>
          <a:noFill/>
          <a:ln>
            <a:noFill/>
          </a:ln>
        </p:spPr>
      </p:pic>
      <p:pic>
        <p:nvPicPr>
          <p:cNvPr id="3" name="Audio 2">
            <a:extLst>
              <a:ext uri="{FF2B5EF4-FFF2-40B4-BE49-F238E27FC236}">
                <a16:creationId xmlns:a16="http://schemas.microsoft.com/office/drawing/2014/main" id="{AC093A54-F577-97FA-B094-A539E8464D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41"/>
    </mc:Choice>
    <mc:Fallback>
      <p:transition spd="slow" advTm="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104400" y="3069000"/>
            <a:ext cx="7865400" cy="207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500"/>
              <a:t>Meet Walnut Hills</a:t>
            </a:r>
            <a:endParaRPr sz="6500"/>
          </a:p>
        </p:txBody>
      </p:sp>
      <p:sp>
        <p:nvSpPr>
          <p:cNvPr id="362" name="Google Shape;362;p56"/>
          <p:cNvSpPr/>
          <p:nvPr/>
        </p:nvSpPr>
        <p:spPr>
          <a:xfrm>
            <a:off x="8475607" y="4467419"/>
            <a:ext cx="417900" cy="417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63" name="Google Shape;363;p56"/>
          <p:cNvSpPr txBox="1"/>
          <p:nvPr/>
        </p:nvSpPr>
        <p:spPr>
          <a:xfrm>
            <a:off x="8419790" y="4453169"/>
            <a:ext cx="473700" cy="446400"/>
          </a:xfrm>
          <a:prstGeom prst="rect">
            <a:avLst/>
          </a:prstGeom>
          <a:noFill/>
          <a:ln>
            <a:noFill/>
          </a:ln>
        </p:spPr>
        <p:txBody>
          <a:bodyPr spcFirstLastPara="1" wrap="square" lIns="0" tIns="91425" rIns="91425" bIns="91425" anchor="t" anchorCtr="0">
            <a:spAutoFit/>
          </a:bodyPr>
          <a:lstStyle/>
          <a:p>
            <a:pPr marL="153375" lvl="0" indent="0" algn="ctr" rtl="0">
              <a:lnSpc>
                <a:spcPct val="125000"/>
              </a:lnSpc>
              <a:spcBef>
                <a:spcPts val="0"/>
              </a:spcBef>
              <a:spcAft>
                <a:spcPts val="0"/>
              </a:spcAft>
              <a:buNone/>
            </a:pPr>
            <a:r>
              <a:rPr lang="en" sz="1700">
                <a:solidFill>
                  <a:schemeClr val="lt2"/>
                </a:solidFill>
                <a:latin typeface="Lexend ExtraBold"/>
                <a:ea typeface="Lexend ExtraBold"/>
                <a:cs typeface="Lexend ExtraBold"/>
                <a:sym typeface="Lexend ExtraBold"/>
              </a:rPr>
              <a:t>1</a:t>
            </a:r>
            <a:endParaRPr sz="1700">
              <a:solidFill>
                <a:schemeClr val="lt2"/>
              </a:solidFill>
              <a:latin typeface="Lexend ExtraBold"/>
              <a:ea typeface="Lexend ExtraBold"/>
              <a:cs typeface="Lexend ExtraBold"/>
              <a:sym typeface="Lexend ExtraBold"/>
            </a:endParaRPr>
          </a:p>
        </p:txBody>
      </p:sp>
      <p:pic>
        <p:nvPicPr>
          <p:cNvPr id="364" name="Google Shape;364;p56"/>
          <p:cNvPicPr preferRelativeResize="0"/>
          <p:nvPr/>
        </p:nvPicPr>
        <p:blipFill rotWithShape="1">
          <a:blip r:embed="rId5">
            <a:alphaModFix/>
          </a:blip>
          <a:srcRect t="25994" b="22875"/>
          <a:stretch/>
        </p:blipFill>
        <p:spPr>
          <a:xfrm>
            <a:off x="256775" y="358024"/>
            <a:ext cx="8675951" cy="2710975"/>
          </a:xfrm>
          <a:prstGeom prst="rect">
            <a:avLst/>
          </a:prstGeom>
          <a:noFill/>
          <a:ln>
            <a:noFill/>
          </a:ln>
        </p:spPr>
      </p:pic>
      <p:pic>
        <p:nvPicPr>
          <p:cNvPr id="3" name="Audio 2">
            <a:extLst>
              <a:ext uri="{FF2B5EF4-FFF2-40B4-BE49-F238E27FC236}">
                <a16:creationId xmlns:a16="http://schemas.microsoft.com/office/drawing/2014/main" id="{2B354AB7-8600-1579-7941-AE94D5C646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2"/>
    </mc:Choice>
    <mc:Fallback>
      <p:transition spd="slow" advTm="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4"/>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49" name="Google Shape;549;p74"/>
          <p:cNvSpPr txBox="1">
            <a:spLocks noGrp="1"/>
          </p:cNvSpPr>
          <p:nvPr>
            <p:ph type="body" idx="4"/>
          </p:nvPr>
        </p:nvSpPr>
        <p:spPr>
          <a:xfrm>
            <a:off x="656550" y="1291850"/>
            <a:ext cx="8087100" cy="969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Guests are also open to participating in the growing and preparation of food for Open Door with 78.6% of respondents interested in garden volunteering and 100% of respondents interested in group food prep. </a:t>
            </a:r>
            <a:endParaRPr sz="1700">
              <a:latin typeface="Lexend Light"/>
              <a:ea typeface="Lexend Light"/>
              <a:cs typeface="Lexend Light"/>
              <a:sym typeface="Lexend Light"/>
            </a:endParaRPr>
          </a:p>
        </p:txBody>
      </p:sp>
      <p:pic>
        <p:nvPicPr>
          <p:cNvPr id="550" name="Google Shape;550;p74" title="Chart"/>
          <p:cNvPicPr preferRelativeResize="0"/>
          <p:nvPr/>
        </p:nvPicPr>
        <p:blipFill>
          <a:blip r:embed="rId5">
            <a:alphaModFix/>
          </a:blip>
          <a:stretch>
            <a:fillRect/>
          </a:stretch>
        </p:blipFill>
        <p:spPr>
          <a:xfrm>
            <a:off x="661575" y="2380275"/>
            <a:ext cx="4004899" cy="2472163"/>
          </a:xfrm>
          <a:prstGeom prst="rect">
            <a:avLst/>
          </a:prstGeom>
          <a:noFill/>
          <a:ln>
            <a:noFill/>
          </a:ln>
        </p:spPr>
      </p:pic>
      <p:pic>
        <p:nvPicPr>
          <p:cNvPr id="551" name="Google Shape;551;p74" title="Chart"/>
          <p:cNvPicPr preferRelativeResize="0"/>
          <p:nvPr/>
        </p:nvPicPr>
        <p:blipFill>
          <a:blip r:embed="rId6">
            <a:alphaModFix/>
          </a:blip>
          <a:stretch>
            <a:fillRect/>
          </a:stretch>
        </p:blipFill>
        <p:spPr>
          <a:xfrm>
            <a:off x="4854050" y="2364813"/>
            <a:ext cx="4004900" cy="2503063"/>
          </a:xfrm>
          <a:prstGeom prst="rect">
            <a:avLst/>
          </a:prstGeom>
          <a:noFill/>
          <a:ln>
            <a:noFill/>
          </a:ln>
        </p:spPr>
      </p:pic>
      <p:pic>
        <p:nvPicPr>
          <p:cNvPr id="3" name="Audio 2">
            <a:extLst>
              <a:ext uri="{FF2B5EF4-FFF2-40B4-BE49-F238E27FC236}">
                <a16:creationId xmlns:a16="http://schemas.microsoft.com/office/drawing/2014/main" id="{291E26C6-15AA-0A3A-C5A8-624B53E738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85"/>
    </mc:Choice>
    <mc:Fallback>
      <p:transition spd="slow" advTm="2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5"/>
          <p:cNvSpPr txBox="1">
            <a:spLocks noGrp="1"/>
          </p:cNvSpPr>
          <p:nvPr>
            <p:ph type="title" idx="4294967295"/>
          </p:nvPr>
        </p:nvSpPr>
        <p:spPr>
          <a:xfrm>
            <a:off x="661575" y="538850"/>
            <a:ext cx="4822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Survey Results</a:t>
            </a:r>
            <a:endParaRPr>
              <a:solidFill>
                <a:schemeClr val="dk1"/>
              </a:solidFill>
            </a:endParaRPr>
          </a:p>
        </p:txBody>
      </p:sp>
      <p:sp>
        <p:nvSpPr>
          <p:cNvPr id="557" name="Google Shape;557;p75"/>
          <p:cNvSpPr txBox="1">
            <a:spLocks noGrp="1"/>
          </p:cNvSpPr>
          <p:nvPr>
            <p:ph type="body" idx="4"/>
          </p:nvPr>
        </p:nvSpPr>
        <p:spPr>
          <a:xfrm>
            <a:off x="656550" y="1291850"/>
            <a:ext cx="8087100" cy="708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Fewer guests would like to take on a garden plot of their own, with only one guest answering “yes” to that question. </a:t>
            </a:r>
            <a:endParaRPr sz="1700">
              <a:latin typeface="Lexend Light"/>
              <a:ea typeface="Lexend Light"/>
              <a:cs typeface="Lexend Light"/>
              <a:sym typeface="Lexend Light"/>
            </a:endParaRPr>
          </a:p>
        </p:txBody>
      </p:sp>
      <p:pic>
        <p:nvPicPr>
          <p:cNvPr id="558" name="Google Shape;558;p75" title="Chart"/>
          <p:cNvPicPr preferRelativeResize="0"/>
          <p:nvPr/>
        </p:nvPicPr>
        <p:blipFill>
          <a:blip r:embed="rId5">
            <a:alphaModFix/>
          </a:blip>
          <a:stretch>
            <a:fillRect/>
          </a:stretch>
        </p:blipFill>
        <p:spPr>
          <a:xfrm>
            <a:off x="2372073" y="2148382"/>
            <a:ext cx="4399851" cy="2724741"/>
          </a:xfrm>
          <a:prstGeom prst="rect">
            <a:avLst/>
          </a:prstGeom>
          <a:noFill/>
          <a:ln>
            <a:noFill/>
          </a:ln>
        </p:spPr>
      </p:pic>
      <p:pic>
        <p:nvPicPr>
          <p:cNvPr id="3" name="Audio 2">
            <a:extLst>
              <a:ext uri="{FF2B5EF4-FFF2-40B4-BE49-F238E27FC236}">
                <a16:creationId xmlns:a16="http://schemas.microsoft.com/office/drawing/2014/main" id="{4F94817F-EE53-5E38-CED3-03878B2AFF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86"/>
    </mc:Choice>
    <mc:Fallback>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6" descr="Design mock of a smartphone."/>
          <p:cNvPicPr preferRelativeResize="0"/>
          <p:nvPr/>
        </p:nvPicPr>
        <p:blipFill>
          <a:blip r:embed="rId5">
            <a:alphaModFix/>
          </a:blip>
          <a:stretch>
            <a:fillRect/>
          </a:stretch>
        </p:blipFill>
        <p:spPr>
          <a:xfrm>
            <a:off x="6586994" y="771759"/>
            <a:ext cx="2045398" cy="3618224"/>
          </a:xfrm>
          <a:prstGeom prst="rect">
            <a:avLst/>
          </a:prstGeom>
          <a:noFill/>
          <a:ln>
            <a:noFill/>
          </a:ln>
        </p:spPr>
      </p:pic>
      <p:pic>
        <p:nvPicPr>
          <p:cNvPr id="564" name="Google Shape;564;p76"/>
          <p:cNvPicPr preferRelativeResize="0">
            <a:picLocks noGrp="1"/>
          </p:cNvPicPr>
          <p:nvPr>
            <p:ph type="pic" idx="2"/>
          </p:nvPr>
        </p:nvPicPr>
        <p:blipFill rotWithShape="1">
          <a:blip r:embed="rId6">
            <a:alphaModFix/>
          </a:blip>
          <a:srcRect l="18776" r="18782"/>
          <a:stretch/>
        </p:blipFill>
        <p:spPr>
          <a:xfrm>
            <a:off x="6819050" y="857921"/>
            <a:ext cx="1598400" cy="3413100"/>
          </a:xfrm>
          <a:prstGeom prst="roundRect">
            <a:avLst>
              <a:gd name="adj" fmla="val 16667"/>
            </a:avLst>
          </a:prstGeom>
        </p:spPr>
      </p:pic>
      <p:sp>
        <p:nvSpPr>
          <p:cNvPr id="565" name="Google Shape;565;p76"/>
          <p:cNvSpPr txBox="1">
            <a:spLocks noGrp="1"/>
          </p:cNvSpPr>
          <p:nvPr>
            <p:ph type="body" idx="3"/>
          </p:nvPr>
        </p:nvSpPr>
        <p:spPr>
          <a:xfrm>
            <a:off x="645300" y="1291850"/>
            <a:ext cx="4300200" cy="36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While we had initially planned to create recipe cards to help guests feel comfortable choosing unfamiliar produce, the survey suggests that is not as big of an issue as once thought - at least, among those responding to the survey. </a:t>
            </a:r>
            <a:br>
              <a:rPr lang="en"/>
            </a:br>
            <a:br>
              <a:rPr lang="en"/>
            </a:br>
            <a:r>
              <a:rPr lang="en"/>
              <a:t>Inviting guests to cooking classes and other food prep events may be better received. This could create opportunities to teach healthier meals and cooking techniques. </a:t>
            </a:r>
            <a:endParaRPr/>
          </a:p>
          <a:p>
            <a:pPr marL="0" lvl="0" indent="0" algn="l" rtl="0">
              <a:spcBef>
                <a:spcPts val="0"/>
              </a:spcBef>
              <a:spcAft>
                <a:spcPts val="0"/>
              </a:spcAft>
              <a:buNone/>
            </a:pPr>
            <a:endParaRPr/>
          </a:p>
        </p:txBody>
      </p:sp>
      <p:sp>
        <p:nvSpPr>
          <p:cNvPr id="566" name="Google Shape;566;p76"/>
          <p:cNvSpPr txBox="1">
            <a:spLocks noGrp="1"/>
          </p:cNvSpPr>
          <p:nvPr>
            <p:ph type="title" idx="4294967295"/>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Takeaway #1</a:t>
            </a:r>
            <a:endParaRPr>
              <a:solidFill>
                <a:schemeClr val="dk1"/>
              </a:solidFill>
            </a:endParaRPr>
          </a:p>
        </p:txBody>
      </p:sp>
      <p:pic>
        <p:nvPicPr>
          <p:cNvPr id="3" name="Audio 2">
            <a:extLst>
              <a:ext uri="{FF2B5EF4-FFF2-40B4-BE49-F238E27FC236}">
                <a16:creationId xmlns:a16="http://schemas.microsoft.com/office/drawing/2014/main" id="{D05981C5-7F8E-A3B6-2923-3918E25D5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824"/>
    </mc:Choice>
    <mc:Fallback>
      <p:transition spd="slow" advTm="3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7" descr="Design mock of a smartphone."/>
          <p:cNvPicPr preferRelativeResize="0"/>
          <p:nvPr/>
        </p:nvPicPr>
        <p:blipFill>
          <a:blip r:embed="rId5">
            <a:alphaModFix/>
          </a:blip>
          <a:stretch>
            <a:fillRect/>
          </a:stretch>
        </p:blipFill>
        <p:spPr>
          <a:xfrm>
            <a:off x="6586994" y="771759"/>
            <a:ext cx="2045398" cy="3618224"/>
          </a:xfrm>
          <a:prstGeom prst="rect">
            <a:avLst/>
          </a:prstGeom>
          <a:noFill/>
          <a:ln>
            <a:noFill/>
          </a:ln>
        </p:spPr>
      </p:pic>
      <p:pic>
        <p:nvPicPr>
          <p:cNvPr id="572" name="Google Shape;572;p77"/>
          <p:cNvPicPr preferRelativeResize="0">
            <a:picLocks noGrp="1"/>
          </p:cNvPicPr>
          <p:nvPr>
            <p:ph type="pic" idx="2"/>
          </p:nvPr>
        </p:nvPicPr>
        <p:blipFill rotWithShape="1">
          <a:blip r:embed="rId6">
            <a:alphaModFix/>
          </a:blip>
          <a:srcRect l="37501" t="-210" r="19532" b="209"/>
          <a:stretch/>
        </p:blipFill>
        <p:spPr>
          <a:xfrm>
            <a:off x="6819050" y="857921"/>
            <a:ext cx="1598400" cy="3413100"/>
          </a:xfrm>
          <a:prstGeom prst="roundRect">
            <a:avLst>
              <a:gd name="adj" fmla="val 16667"/>
            </a:avLst>
          </a:prstGeom>
        </p:spPr>
      </p:pic>
      <p:sp>
        <p:nvSpPr>
          <p:cNvPr id="573" name="Google Shape;573;p77"/>
          <p:cNvSpPr txBox="1">
            <a:spLocks noGrp="1"/>
          </p:cNvSpPr>
          <p:nvPr>
            <p:ph type="body" idx="3"/>
          </p:nvPr>
        </p:nvSpPr>
        <p:spPr>
          <a:xfrm>
            <a:off x="645300" y="1291850"/>
            <a:ext cx="4300200" cy="24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There is a lot of opportunity to grow usage of the Open Door Free Fridge. </a:t>
            </a:r>
            <a:br>
              <a:rPr lang="en"/>
            </a:br>
            <a:br>
              <a:rPr lang="en"/>
            </a:br>
            <a:r>
              <a:rPr lang="en"/>
              <a:t>It is likely that improving awareness of the Free Fridge and improving the frequency of restocking would increase usage both among Open Door guests and other neighbors. </a:t>
            </a:r>
            <a:endParaRPr/>
          </a:p>
          <a:p>
            <a:pPr marL="0" lvl="0" indent="0" algn="l" rtl="0">
              <a:spcBef>
                <a:spcPts val="0"/>
              </a:spcBef>
              <a:spcAft>
                <a:spcPts val="0"/>
              </a:spcAft>
              <a:buNone/>
            </a:pPr>
            <a:endParaRPr/>
          </a:p>
        </p:txBody>
      </p:sp>
      <p:sp>
        <p:nvSpPr>
          <p:cNvPr id="574" name="Google Shape;574;p77"/>
          <p:cNvSpPr txBox="1">
            <a:spLocks noGrp="1"/>
          </p:cNvSpPr>
          <p:nvPr>
            <p:ph type="title" idx="4294967295"/>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Takeaway #2</a:t>
            </a:r>
            <a:endParaRPr>
              <a:solidFill>
                <a:schemeClr val="dk1"/>
              </a:solidFill>
            </a:endParaRPr>
          </a:p>
        </p:txBody>
      </p:sp>
      <p:pic>
        <p:nvPicPr>
          <p:cNvPr id="3" name="Audio 2">
            <a:extLst>
              <a:ext uri="{FF2B5EF4-FFF2-40B4-BE49-F238E27FC236}">
                <a16:creationId xmlns:a16="http://schemas.microsoft.com/office/drawing/2014/main" id="{92A85489-B826-83EB-0B40-155885C4F2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596"/>
    </mc:Choice>
    <mc:Fallback>
      <p:transition spd="slow" advTm="2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8" descr="Design mock of a smartphone."/>
          <p:cNvPicPr preferRelativeResize="0"/>
          <p:nvPr/>
        </p:nvPicPr>
        <p:blipFill>
          <a:blip r:embed="rId5">
            <a:alphaModFix/>
          </a:blip>
          <a:stretch>
            <a:fillRect/>
          </a:stretch>
        </p:blipFill>
        <p:spPr>
          <a:xfrm>
            <a:off x="6586994" y="771759"/>
            <a:ext cx="2045398" cy="3618224"/>
          </a:xfrm>
          <a:prstGeom prst="rect">
            <a:avLst/>
          </a:prstGeom>
          <a:noFill/>
          <a:ln>
            <a:noFill/>
          </a:ln>
        </p:spPr>
      </p:pic>
      <p:pic>
        <p:nvPicPr>
          <p:cNvPr id="580" name="Google Shape;580;p78"/>
          <p:cNvPicPr preferRelativeResize="0">
            <a:picLocks noGrp="1"/>
          </p:cNvPicPr>
          <p:nvPr>
            <p:ph type="pic" idx="2"/>
          </p:nvPr>
        </p:nvPicPr>
        <p:blipFill rotWithShape="1">
          <a:blip r:embed="rId6">
            <a:alphaModFix/>
          </a:blip>
          <a:srcRect l="32436" r="32440"/>
          <a:stretch/>
        </p:blipFill>
        <p:spPr>
          <a:xfrm>
            <a:off x="6819050" y="857921"/>
            <a:ext cx="1598400" cy="3413100"/>
          </a:xfrm>
          <a:prstGeom prst="roundRect">
            <a:avLst>
              <a:gd name="adj" fmla="val 16667"/>
            </a:avLst>
          </a:prstGeom>
        </p:spPr>
      </p:pic>
      <p:sp>
        <p:nvSpPr>
          <p:cNvPr id="581" name="Google Shape;581;p78"/>
          <p:cNvSpPr txBox="1">
            <a:spLocks noGrp="1"/>
          </p:cNvSpPr>
          <p:nvPr>
            <p:ph type="body" idx="3"/>
          </p:nvPr>
        </p:nvSpPr>
        <p:spPr>
          <a:xfrm>
            <a:off x="645300" y="1291850"/>
            <a:ext cx="4300200" cy="282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All of the surveyed guests reported that they lived alone. This is a risk factor for social isolation. </a:t>
            </a:r>
            <a:br>
              <a:rPr lang="en"/>
            </a:br>
            <a:br>
              <a:rPr lang="en"/>
            </a:br>
            <a:r>
              <a:rPr lang="en"/>
              <a:t>Guests may choose Open Door Pantry for the social aspect. There is an opportunity to expand social engagement both on pantry days and through community food events, such as food prep or cooking classes. </a:t>
            </a:r>
            <a:endParaRPr/>
          </a:p>
          <a:p>
            <a:pPr marL="0" lvl="0" indent="0" algn="l" rtl="0">
              <a:spcBef>
                <a:spcPts val="0"/>
              </a:spcBef>
              <a:spcAft>
                <a:spcPts val="0"/>
              </a:spcAft>
              <a:buNone/>
            </a:pPr>
            <a:endParaRPr/>
          </a:p>
        </p:txBody>
      </p:sp>
      <p:sp>
        <p:nvSpPr>
          <p:cNvPr id="582" name="Google Shape;582;p78"/>
          <p:cNvSpPr txBox="1">
            <a:spLocks noGrp="1"/>
          </p:cNvSpPr>
          <p:nvPr>
            <p:ph type="title" idx="4294967295"/>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Takeaway #3</a:t>
            </a:r>
            <a:endParaRPr>
              <a:solidFill>
                <a:schemeClr val="dk1"/>
              </a:solidFill>
            </a:endParaRPr>
          </a:p>
        </p:txBody>
      </p:sp>
      <p:pic>
        <p:nvPicPr>
          <p:cNvPr id="3" name="Audio 2">
            <a:extLst>
              <a:ext uri="{FF2B5EF4-FFF2-40B4-BE49-F238E27FC236}">
                <a16:creationId xmlns:a16="http://schemas.microsoft.com/office/drawing/2014/main" id="{1266CCAE-6EB8-EC9C-23A1-75DDFC9344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58"/>
    </mc:Choice>
    <mc:Fallback>
      <p:transition spd="slow" advTm="2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79"/>
          <p:cNvPicPr preferRelativeResize="0">
            <a:picLocks noGrp="1"/>
          </p:cNvPicPr>
          <p:nvPr>
            <p:ph type="pic" idx="2"/>
          </p:nvPr>
        </p:nvPicPr>
        <p:blipFill rotWithShape="1">
          <a:blip r:embed="rId5">
            <a:alphaModFix/>
          </a:blip>
          <a:srcRect l="2816" r="40972"/>
          <a:stretch/>
        </p:blipFill>
        <p:spPr>
          <a:xfrm>
            <a:off x="5543049" y="659425"/>
            <a:ext cx="2883000" cy="3846602"/>
          </a:xfrm>
          <a:prstGeom prst="rect">
            <a:avLst/>
          </a:prstGeom>
        </p:spPr>
      </p:pic>
      <p:sp>
        <p:nvSpPr>
          <p:cNvPr id="588" name="Google Shape;588;p79"/>
          <p:cNvSpPr txBox="1">
            <a:spLocks noGrp="1"/>
          </p:cNvSpPr>
          <p:nvPr>
            <p:ph type="body" idx="3"/>
          </p:nvPr>
        </p:nvSpPr>
        <p:spPr>
          <a:xfrm>
            <a:off x="687900" y="1864750"/>
            <a:ext cx="3763500" cy="21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In general, Open Door Food Pantry is very well liked by guests. They feel welcomed and are pleased with the food available to them. Any opportunities we’ve identified should not take away from the strong foundation that’s been built. </a:t>
            </a:r>
            <a:endParaRPr/>
          </a:p>
        </p:txBody>
      </p:sp>
      <p:cxnSp>
        <p:nvCxnSpPr>
          <p:cNvPr id="589" name="Google Shape;589;p79"/>
          <p:cNvCxnSpPr/>
          <p:nvPr/>
        </p:nvCxnSpPr>
        <p:spPr>
          <a:xfrm>
            <a:off x="0" y="4492425"/>
            <a:ext cx="4442700" cy="0"/>
          </a:xfrm>
          <a:prstGeom prst="straightConnector1">
            <a:avLst/>
          </a:prstGeom>
          <a:noFill/>
          <a:ln w="19050" cap="flat" cmpd="sng">
            <a:solidFill>
              <a:schemeClr val="accent3"/>
            </a:solidFill>
            <a:prstDash val="solid"/>
            <a:round/>
            <a:headEnd type="none" w="med" len="med"/>
            <a:tailEnd type="none" w="med" len="med"/>
          </a:ln>
        </p:spPr>
      </p:cxnSp>
      <p:sp>
        <p:nvSpPr>
          <p:cNvPr id="590" name="Google Shape;590;p79"/>
          <p:cNvSpPr txBox="1">
            <a:spLocks noGrp="1"/>
          </p:cNvSpPr>
          <p:nvPr>
            <p:ph type="title"/>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Takeaway #4</a:t>
            </a:r>
            <a:endParaRPr/>
          </a:p>
        </p:txBody>
      </p:sp>
      <p:pic>
        <p:nvPicPr>
          <p:cNvPr id="3" name="Audio 2">
            <a:extLst>
              <a:ext uri="{FF2B5EF4-FFF2-40B4-BE49-F238E27FC236}">
                <a16:creationId xmlns:a16="http://schemas.microsoft.com/office/drawing/2014/main" id="{4C2AA494-9E7E-918B-E52E-6D2A77601E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24"/>
    </mc:Choice>
    <mc:Fallback>
      <p:transition spd="slow" advTm="1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0"/>
          <p:cNvSpPr txBox="1">
            <a:spLocks noGrp="1"/>
          </p:cNvSpPr>
          <p:nvPr>
            <p:ph type="title" idx="4294967295"/>
          </p:nvPr>
        </p:nvSpPr>
        <p:spPr>
          <a:xfrm>
            <a:off x="661575" y="538850"/>
            <a:ext cx="38661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In Summary</a:t>
            </a:r>
            <a:endParaRPr>
              <a:solidFill>
                <a:schemeClr val="dk1"/>
              </a:solidFill>
            </a:endParaRPr>
          </a:p>
        </p:txBody>
      </p:sp>
      <p:sp>
        <p:nvSpPr>
          <p:cNvPr id="596" name="Google Shape;596;p80"/>
          <p:cNvSpPr txBox="1">
            <a:spLocks noGrp="1"/>
          </p:cNvSpPr>
          <p:nvPr>
            <p:ph type="body" idx="4"/>
          </p:nvPr>
        </p:nvSpPr>
        <p:spPr>
          <a:xfrm>
            <a:off x="656550" y="1310025"/>
            <a:ext cx="8087100" cy="2801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None/>
            </a:pPr>
            <a:r>
              <a:rPr lang="en" sz="1700">
                <a:latin typeface="Lexend Light"/>
                <a:ea typeface="Lexend Light"/>
                <a:cs typeface="Lexend Light"/>
                <a:sym typeface="Lexend Light"/>
              </a:rPr>
              <a:t>This course allowed me to build on existing relationships in Walnut Hills to:</a:t>
            </a:r>
            <a:endParaRPr sz="1700">
              <a:latin typeface="Lexend Light"/>
              <a:ea typeface="Lexend Light"/>
              <a:cs typeface="Lexend Light"/>
              <a:sym typeface="Lexend Light"/>
            </a:endParaRPr>
          </a:p>
          <a:p>
            <a:pPr marL="0" lvl="0" indent="0" algn="l" rtl="0">
              <a:spcBef>
                <a:spcPts val="0"/>
              </a:spcBef>
              <a:spcAft>
                <a:spcPts val="0"/>
              </a:spcAft>
              <a:buClr>
                <a:schemeClr val="lt1"/>
              </a:buClr>
              <a:buSzPts val="1100"/>
              <a:buNone/>
            </a:pP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Deepen my understanding of food insecurity and its impact in this neighborhood. </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Support existing efforts to fund and distribute food to neighbors in need.</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Strengthen the relationship between UCCOM and the community by engaging with residents and neighborhood leaders in a variety of capacities.</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Gain experience in grant writing and data collection. </a:t>
            </a:r>
            <a:endParaRPr sz="1700">
              <a:latin typeface="Lexend Light"/>
              <a:ea typeface="Lexend Light"/>
              <a:cs typeface="Lexend Light"/>
              <a:sym typeface="Lexend Light"/>
            </a:endParaRPr>
          </a:p>
          <a:p>
            <a:pPr marL="457200" lvl="0" indent="-336550" algn="l" rtl="0">
              <a:spcBef>
                <a:spcPts val="0"/>
              </a:spcBef>
              <a:spcAft>
                <a:spcPts val="0"/>
              </a:spcAft>
              <a:buSzPts val="1700"/>
              <a:buFont typeface="Lexend Light"/>
              <a:buChar char="●"/>
            </a:pPr>
            <a:r>
              <a:rPr lang="en" sz="1700">
                <a:latin typeface="Lexend Light"/>
                <a:ea typeface="Lexend Light"/>
                <a:cs typeface="Lexend Light"/>
                <a:sym typeface="Lexend Light"/>
              </a:rPr>
              <a:t>Get my hands dirty in multiple community gardens. </a:t>
            </a:r>
            <a:endParaRPr sz="1700">
              <a:latin typeface="Lexend Light"/>
              <a:ea typeface="Lexend Light"/>
              <a:cs typeface="Lexend Light"/>
              <a:sym typeface="Lexend Light"/>
            </a:endParaRPr>
          </a:p>
        </p:txBody>
      </p:sp>
      <p:pic>
        <p:nvPicPr>
          <p:cNvPr id="3" name="Audio 2">
            <a:extLst>
              <a:ext uri="{FF2B5EF4-FFF2-40B4-BE49-F238E27FC236}">
                <a16:creationId xmlns:a16="http://schemas.microsoft.com/office/drawing/2014/main" id="{32F84AA9-B982-E95F-3231-5BCCA0999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704"/>
    </mc:Choice>
    <mc:Fallback>
      <p:transition spd="slow" advTm="5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81"/>
          <p:cNvPicPr preferRelativeResize="0">
            <a:picLocks noGrp="1"/>
          </p:cNvPicPr>
          <p:nvPr>
            <p:ph type="pic" idx="2"/>
          </p:nvPr>
        </p:nvPicPr>
        <p:blipFill rotWithShape="1">
          <a:blip r:embed="rId5">
            <a:alphaModFix/>
          </a:blip>
          <a:srcRect l="2722" t="7576" r="2732" b="7576"/>
          <a:stretch/>
        </p:blipFill>
        <p:spPr>
          <a:xfrm>
            <a:off x="4700175" y="0"/>
            <a:ext cx="4443900" cy="2991001"/>
          </a:xfrm>
          <a:prstGeom prst="rect">
            <a:avLst/>
          </a:prstGeom>
        </p:spPr>
      </p:pic>
      <p:sp>
        <p:nvSpPr>
          <p:cNvPr id="602" name="Google Shape;602;p81"/>
          <p:cNvSpPr txBox="1">
            <a:spLocks noGrp="1"/>
          </p:cNvSpPr>
          <p:nvPr>
            <p:ph type="title"/>
          </p:nvPr>
        </p:nvSpPr>
        <p:spPr>
          <a:xfrm>
            <a:off x="407350" y="3442659"/>
            <a:ext cx="8270100" cy="14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
        <p:nvSpPr>
          <p:cNvPr id="603" name="Google Shape;603;p81"/>
          <p:cNvSpPr txBox="1"/>
          <p:nvPr/>
        </p:nvSpPr>
        <p:spPr>
          <a:xfrm>
            <a:off x="407350" y="1164750"/>
            <a:ext cx="36567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Lexend Light"/>
                <a:ea typeface="Lexend Light"/>
                <a:cs typeface="Lexend Light"/>
                <a:sym typeface="Lexend Light"/>
              </a:rPr>
              <a:t>I’m grateful to Mona Jenkins, Gary Dangel, and the Church of the Advent staff, especially Megan Suttman and Junae Roberts. A special thank you to my tireless guide and mentor, Dr. Anna Goroncy of the UC/Christ Family Medicine residency. </a:t>
            </a:r>
            <a:endParaRPr/>
          </a:p>
        </p:txBody>
      </p:sp>
      <p:pic>
        <p:nvPicPr>
          <p:cNvPr id="3" name="Audio 2">
            <a:extLst>
              <a:ext uri="{FF2B5EF4-FFF2-40B4-BE49-F238E27FC236}">
                <a16:creationId xmlns:a16="http://schemas.microsoft.com/office/drawing/2014/main" id="{24BDBD42-20D7-798C-099F-2DD936941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325"/>
    </mc:Choice>
    <mc:Fallback>
      <p:transition spd="slow" advTm="46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7"/>
          <p:cNvSpPr txBox="1">
            <a:spLocks noGrp="1"/>
          </p:cNvSpPr>
          <p:nvPr>
            <p:ph type="body" idx="1"/>
          </p:nvPr>
        </p:nvSpPr>
        <p:spPr>
          <a:xfrm>
            <a:off x="687900" y="292725"/>
            <a:ext cx="3233100" cy="276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INTRODUCTIONS</a:t>
            </a:r>
            <a:endParaRPr/>
          </a:p>
        </p:txBody>
      </p:sp>
      <p:pic>
        <p:nvPicPr>
          <p:cNvPr id="370" name="Google Shape;370;p57"/>
          <p:cNvPicPr preferRelativeResize="0">
            <a:picLocks noGrp="1"/>
          </p:cNvPicPr>
          <p:nvPr>
            <p:ph type="pic" idx="2"/>
          </p:nvPr>
        </p:nvPicPr>
        <p:blipFill rotWithShape="1">
          <a:blip r:embed="rId5">
            <a:alphaModFix/>
          </a:blip>
          <a:srcRect l="29511" r="14478"/>
          <a:stretch/>
        </p:blipFill>
        <p:spPr>
          <a:xfrm>
            <a:off x="5024150" y="659425"/>
            <a:ext cx="3401899" cy="3846600"/>
          </a:xfrm>
          <a:prstGeom prst="rect">
            <a:avLst/>
          </a:prstGeom>
        </p:spPr>
      </p:pic>
      <p:sp>
        <p:nvSpPr>
          <p:cNvPr id="371" name="Google Shape;371;p57"/>
          <p:cNvSpPr txBox="1">
            <a:spLocks noGrp="1"/>
          </p:cNvSpPr>
          <p:nvPr>
            <p:ph type="body" idx="3"/>
          </p:nvPr>
        </p:nvSpPr>
        <p:spPr>
          <a:xfrm>
            <a:off x="679350" y="659425"/>
            <a:ext cx="37635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Walnut Hills is a majority-Black neighborhood about 2 miles northeast of downtown. It has: </a:t>
            </a:r>
            <a:endParaRPr/>
          </a:p>
          <a:p>
            <a:pPr marL="0" lvl="0" indent="0" algn="l" rtl="0">
              <a:spcBef>
                <a:spcPts val="0"/>
              </a:spcBef>
              <a:spcAft>
                <a:spcPts val="0"/>
              </a:spcAft>
              <a:buClr>
                <a:schemeClr val="lt1"/>
              </a:buClr>
              <a:buSzPts val="1100"/>
              <a:buFont typeface="Arial"/>
              <a:buNone/>
            </a:pPr>
            <a:endParaRPr/>
          </a:p>
          <a:p>
            <a:pPr marL="457200" lvl="0" indent="-336550" algn="l" rtl="0">
              <a:spcBef>
                <a:spcPts val="0"/>
              </a:spcBef>
              <a:spcAft>
                <a:spcPts val="0"/>
              </a:spcAft>
              <a:buSzPts val="1700"/>
              <a:buChar char="●"/>
            </a:pPr>
            <a:r>
              <a:rPr lang="en"/>
              <a:t>One of the highest rates of chronic disease, poverty and food insecurity</a:t>
            </a:r>
            <a:endParaRPr/>
          </a:p>
          <a:p>
            <a:pPr marL="457200" lvl="0" indent="-336550" algn="l" rtl="0">
              <a:spcBef>
                <a:spcPts val="0"/>
              </a:spcBef>
              <a:spcAft>
                <a:spcPts val="0"/>
              </a:spcAft>
              <a:buSzPts val="1700"/>
              <a:buChar char="●"/>
            </a:pPr>
            <a:r>
              <a:rPr lang="en"/>
              <a:t>One of the lowest life expectancies</a:t>
            </a:r>
            <a:endParaRPr/>
          </a:p>
          <a:p>
            <a:pPr marL="457200" lvl="0" indent="-336550" algn="l" rtl="0">
              <a:spcBef>
                <a:spcPts val="0"/>
              </a:spcBef>
              <a:spcAft>
                <a:spcPts val="0"/>
              </a:spcAft>
              <a:buSzPts val="1700"/>
              <a:buChar char="●"/>
            </a:pPr>
            <a:r>
              <a:rPr lang="en"/>
              <a:t>Thriving network of non-profit organizations and neighbor volunteers</a:t>
            </a:r>
            <a:endParaRPr/>
          </a:p>
          <a:p>
            <a:pPr marL="0" lvl="0" indent="0" algn="l" rtl="0">
              <a:spcBef>
                <a:spcPts val="0"/>
              </a:spcBef>
              <a:spcAft>
                <a:spcPts val="0"/>
              </a:spcAft>
              <a:buNone/>
            </a:pPr>
            <a:endParaRPr/>
          </a:p>
        </p:txBody>
      </p:sp>
      <p:cxnSp>
        <p:nvCxnSpPr>
          <p:cNvPr id="372" name="Google Shape;372;p57"/>
          <p:cNvCxnSpPr/>
          <p:nvPr/>
        </p:nvCxnSpPr>
        <p:spPr>
          <a:xfrm>
            <a:off x="0" y="4492425"/>
            <a:ext cx="4442700" cy="0"/>
          </a:xfrm>
          <a:prstGeom prst="straightConnector1">
            <a:avLst/>
          </a:prstGeom>
          <a:noFill/>
          <a:ln w="19050" cap="flat" cmpd="sng">
            <a:solidFill>
              <a:schemeClr val="accent3"/>
            </a:solidFill>
            <a:prstDash val="solid"/>
            <a:round/>
            <a:headEnd type="none" w="med" len="med"/>
            <a:tailEnd type="none" w="med" len="med"/>
          </a:ln>
        </p:spPr>
      </p:cxnSp>
      <p:pic>
        <p:nvPicPr>
          <p:cNvPr id="11" name="Audio 10">
            <a:extLst>
              <a:ext uri="{FF2B5EF4-FFF2-40B4-BE49-F238E27FC236}">
                <a16:creationId xmlns:a16="http://schemas.microsoft.com/office/drawing/2014/main" id="{FF21E7D5-682A-34E0-956B-E95E0EA0B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41"/>
    </mc:Choice>
    <mc:Fallback>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8"/>
          <p:cNvPicPr preferRelativeResize="0"/>
          <p:nvPr/>
        </p:nvPicPr>
        <p:blipFill rotWithShape="1">
          <a:blip r:embed="rId5">
            <a:alphaModFix/>
          </a:blip>
          <a:srcRect r="10554"/>
          <a:stretch/>
        </p:blipFill>
        <p:spPr>
          <a:xfrm>
            <a:off x="6964200" y="1001300"/>
            <a:ext cx="1307100" cy="1774475"/>
          </a:xfrm>
          <a:prstGeom prst="rect">
            <a:avLst/>
          </a:prstGeom>
          <a:noFill/>
          <a:ln>
            <a:noFill/>
          </a:ln>
        </p:spPr>
      </p:pic>
      <p:pic>
        <p:nvPicPr>
          <p:cNvPr id="378" name="Google Shape;378;p58"/>
          <p:cNvPicPr preferRelativeResize="0"/>
          <p:nvPr/>
        </p:nvPicPr>
        <p:blipFill>
          <a:blip r:embed="rId6">
            <a:alphaModFix/>
          </a:blip>
          <a:stretch>
            <a:fillRect/>
          </a:stretch>
        </p:blipFill>
        <p:spPr>
          <a:xfrm>
            <a:off x="4931825" y="1661600"/>
            <a:ext cx="1820300" cy="1820300"/>
          </a:xfrm>
          <a:prstGeom prst="rect">
            <a:avLst/>
          </a:prstGeom>
          <a:noFill/>
          <a:ln>
            <a:noFill/>
          </a:ln>
        </p:spPr>
      </p:pic>
      <p:sp>
        <p:nvSpPr>
          <p:cNvPr id="379" name="Google Shape;379;p58"/>
          <p:cNvSpPr txBox="1">
            <a:spLocks noGrp="1"/>
          </p:cNvSpPr>
          <p:nvPr>
            <p:ph type="body" idx="1"/>
          </p:nvPr>
        </p:nvSpPr>
        <p:spPr>
          <a:xfrm>
            <a:off x="687900" y="292725"/>
            <a:ext cx="3233100" cy="276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INTRODUCTIONS</a:t>
            </a:r>
            <a:endParaRPr/>
          </a:p>
        </p:txBody>
      </p:sp>
      <p:sp>
        <p:nvSpPr>
          <p:cNvPr id="380" name="Google Shape;380;p58"/>
          <p:cNvSpPr txBox="1">
            <a:spLocks noGrp="1"/>
          </p:cNvSpPr>
          <p:nvPr>
            <p:ph type="title"/>
          </p:nvPr>
        </p:nvSpPr>
        <p:spPr>
          <a:xfrm>
            <a:off x="661575" y="538850"/>
            <a:ext cx="6663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700"/>
              <a:t>Service Partners</a:t>
            </a:r>
            <a:endParaRPr sz="4700"/>
          </a:p>
        </p:txBody>
      </p:sp>
      <p:pic>
        <p:nvPicPr>
          <p:cNvPr id="381" name="Google Shape;381;p58"/>
          <p:cNvPicPr preferRelativeResize="0">
            <a:picLocks noGrp="1"/>
          </p:cNvPicPr>
          <p:nvPr>
            <p:ph type="pic" idx="3"/>
          </p:nvPr>
        </p:nvPicPr>
        <p:blipFill rotWithShape="1">
          <a:blip r:embed="rId7">
            <a:alphaModFix/>
          </a:blip>
          <a:srcRect l="1124" t="-36052" r="1133" b="-7811"/>
          <a:stretch/>
        </p:blipFill>
        <p:spPr>
          <a:xfrm>
            <a:off x="3323700" y="847337"/>
            <a:ext cx="1307100" cy="1964399"/>
          </a:xfrm>
          <a:prstGeom prst="rect">
            <a:avLst/>
          </a:prstGeom>
        </p:spPr>
      </p:pic>
      <p:pic>
        <p:nvPicPr>
          <p:cNvPr id="382" name="Google Shape;382;p58"/>
          <p:cNvPicPr preferRelativeResize="0">
            <a:picLocks noGrp="1"/>
          </p:cNvPicPr>
          <p:nvPr>
            <p:ph type="pic" idx="5"/>
          </p:nvPr>
        </p:nvPicPr>
        <p:blipFill rotWithShape="1">
          <a:blip r:embed="rId8">
            <a:alphaModFix/>
          </a:blip>
          <a:srcRect l="29206" r="29206"/>
          <a:stretch/>
        </p:blipFill>
        <p:spPr>
          <a:xfrm>
            <a:off x="1614425" y="1526263"/>
            <a:ext cx="1307100" cy="1964400"/>
          </a:xfrm>
          <a:prstGeom prst="rect">
            <a:avLst/>
          </a:prstGeom>
        </p:spPr>
      </p:pic>
      <p:sp>
        <p:nvSpPr>
          <p:cNvPr id="383" name="Google Shape;383;p58"/>
          <p:cNvSpPr txBox="1"/>
          <p:nvPr/>
        </p:nvSpPr>
        <p:spPr>
          <a:xfrm>
            <a:off x="3135850" y="2511775"/>
            <a:ext cx="1307100" cy="978900"/>
          </a:xfrm>
          <a:prstGeom prst="rect">
            <a:avLst/>
          </a:prstGeom>
          <a:solidFill>
            <a:schemeClr val="dk2"/>
          </a:solidFill>
          <a:ln w="9525" cap="flat" cmpd="sng">
            <a:solidFill>
              <a:schemeClr val="accent2"/>
            </a:solidFill>
            <a:prstDash val="dot"/>
            <a:round/>
            <a:headEnd type="none" w="sm" len="sm"/>
            <a:tailEnd type="none" w="sm" len="sm"/>
          </a:ln>
        </p:spPr>
        <p:txBody>
          <a:bodyPr spcFirstLastPara="1" wrap="square" lIns="118850" tIns="118850" rIns="118850" bIns="118850" anchor="t" anchorCtr="0">
            <a:spAutoFit/>
          </a:bodyPr>
          <a:lstStyle/>
          <a:p>
            <a:pPr marL="0" lvl="0" indent="0" algn="l" rtl="0">
              <a:spcBef>
                <a:spcPts val="0"/>
              </a:spcBef>
              <a:spcAft>
                <a:spcPts val="0"/>
              </a:spcAft>
              <a:buNone/>
            </a:pPr>
            <a:r>
              <a:rPr lang="en" sz="800">
                <a:solidFill>
                  <a:schemeClr val="lt1"/>
                </a:solidFill>
                <a:latin typeface="Lexend SemiBold"/>
                <a:ea typeface="Lexend SemiBold"/>
                <a:cs typeface="Lexend SemiBold"/>
                <a:sym typeface="Lexend SemiBold"/>
              </a:rPr>
              <a:t>The Church of the Advent</a:t>
            </a:r>
            <a:endParaRPr sz="800">
              <a:solidFill>
                <a:schemeClr val="lt1"/>
              </a:solidFill>
            </a:endParaRPr>
          </a:p>
          <a:p>
            <a:pPr marL="0" lvl="0" indent="0" algn="l" rtl="0">
              <a:spcBef>
                <a:spcPts val="0"/>
              </a:spcBef>
              <a:spcAft>
                <a:spcPts val="0"/>
              </a:spcAft>
              <a:buNone/>
            </a:pPr>
            <a:r>
              <a:rPr lang="en" sz="800">
                <a:solidFill>
                  <a:schemeClr val="lt1"/>
                </a:solidFill>
                <a:latin typeface="Lexend Light"/>
                <a:ea typeface="Lexend Light"/>
                <a:cs typeface="Lexend Light"/>
                <a:sym typeface="Lexend Light"/>
              </a:rPr>
              <a:t>An inclusive, diverse Episcopal church with a food pantry and community garden.</a:t>
            </a:r>
            <a:endParaRPr sz="800">
              <a:solidFill>
                <a:schemeClr val="lt1"/>
              </a:solidFill>
              <a:latin typeface="Lexend Light"/>
              <a:ea typeface="Lexend Light"/>
              <a:cs typeface="Lexend Light"/>
              <a:sym typeface="Lexend Light"/>
            </a:endParaRPr>
          </a:p>
        </p:txBody>
      </p:sp>
      <p:sp>
        <p:nvSpPr>
          <p:cNvPr id="384" name="Google Shape;384;p58"/>
          <p:cNvSpPr txBox="1"/>
          <p:nvPr/>
        </p:nvSpPr>
        <p:spPr>
          <a:xfrm>
            <a:off x="4964600" y="3355775"/>
            <a:ext cx="1307100" cy="1102200"/>
          </a:xfrm>
          <a:prstGeom prst="rect">
            <a:avLst/>
          </a:prstGeom>
          <a:solidFill>
            <a:schemeClr val="dk2"/>
          </a:solidFill>
          <a:ln w="9525" cap="flat" cmpd="sng">
            <a:solidFill>
              <a:schemeClr val="accent2"/>
            </a:solidFill>
            <a:prstDash val="dot"/>
            <a:round/>
            <a:headEnd type="none" w="sm" len="sm"/>
            <a:tailEnd type="none" w="sm" len="sm"/>
          </a:ln>
        </p:spPr>
        <p:txBody>
          <a:bodyPr spcFirstLastPara="1" wrap="square" lIns="118850" tIns="118850" rIns="118850" bIns="118850" anchor="t" anchorCtr="0">
            <a:spAutoFit/>
          </a:bodyPr>
          <a:lstStyle/>
          <a:p>
            <a:pPr marL="0" lvl="0" indent="0" algn="l" rtl="0">
              <a:spcBef>
                <a:spcPts val="0"/>
              </a:spcBef>
              <a:spcAft>
                <a:spcPts val="0"/>
              </a:spcAft>
              <a:buNone/>
            </a:pPr>
            <a:r>
              <a:rPr lang="en" sz="800">
                <a:solidFill>
                  <a:schemeClr val="lt1"/>
                </a:solidFill>
                <a:latin typeface="Lexend SemiBold"/>
                <a:ea typeface="Lexend SemiBold"/>
                <a:cs typeface="Lexend SemiBold"/>
                <a:sym typeface="Lexend SemiBold"/>
              </a:rPr>
              <a:t>Black Power Initiative</a:t>
            </a:r>
            <a:endParaRPr sz="800">
              <a:solidFill>
                <a:schemeClr val="lt1"/>
              </a:solidFill>
            </a:endParaRPr>
          </a:p>
          <a:p>
            <a:pPr marL="0" lvl="0" indent="0" algn="l" rtl="0">
              <a:spcBef>
                <a:spcPts val="0"/>
              </a:spcBef>
              <a:spcAft>
                <a:spcPts val="0"/>
              </a:spcAft>
              <a:buNone/>
            </a:pPr>
            <a:r>
              <a:rPr lang="en" sz="800">
                <a:solidFill>
                  <a:schemeClr val="lt1"/>
                </a:solidFill>
                <a:latin typeface="Lexend Light"/>
                <a:ea typeface="Lexend Light"/>
                <a:cs typeface="Lexend Light"/>
                <a:sym typeface="Lexend Light"/>
              </a:rPr>
              <a:t>A community-based non-profit working toward equity through education and food programs. </a:t>
            </a:r>
            <a:endParaRPr sz="800">
              <a:solidFill>
                <a:schemeClr val="lt1"/>
              </a:solidFill>
              <a:latin typeface="Lexend Light"/>
              <a:ea typeface="Lexend Light"/>
              <a:cs typeface="Lexend Light"/>
              <a:sym typeface="Lexend Light"/>
            </a:endParaRPr>
          </a:p>
        </p:txBody>
      </p:sp>
      <p:sp>
        <p:nvSpPr>
          <p:cNvPr id="385" name="Google Shape;385;p58"/>
          <p:cNvSpPr txBox="1"/>
          <p:nvPr/>
        </p:nvSpPr>
        <p:spPr>
          <a:xfrm>
            <a:off x="6793350" y="2511775"/>
            <a:ext cx="1307100" cy="978900"/>
          </a:xfrm>
          <a:prstGeom prst="rect">
            <a:avLst/>
          </a:prstGeom>
          <a:solidFill>
            <a:schemeClr val="dk2"/>
          </a:solidFill>
          <a:ln w="9525" cap="flat" cmpd="sng">
            <a:solidFill>
              <a:schemeClr val="accent2"/>
            </a:solidFill>
            <a:prstDash val="dot"/>
            <a:round/>
            <a:headEnd type="none" w="sm" len="sm"/>
            <a:tailEnd type="none" w="sm" len="sm"/>
          </a:ln>
        </p:spPr>
        <p:txBody>
          <a:bodyPr spcFirstLastPara="1" wrap="square" lIns="118850" tIns="118850" rIns="118850" bIns="118850" anchor="t" anchorCtr="0">
            <a:spAutoFit/>
          </a:bodyPr>
          <a:lstStyle/>
          <a:p>
            <a:pPr marL="0" lvl="0" indent="0" algn="l" rtl="0">
              <a:spcBef>
                <a:spcPts val="0"/>
              </a:spcBef>
              <a:spcAft>
                <a:spcPts val="0"/>
              </a:spcAft>
              <a:buNone/>
            </a:pPr>
            <a:r>
              <a:rPr lang="en" sz="800">
                <a:solidFill>
                  <a:schemeClr val="lt1"/>
                </a:solidFill>
                <a:latin typeface="Lexend SemiBold"/>
                <a:ea typeface="Lexend SemiBold"/>
                <a:cs typeface="Lexend SemiBold"/>
                <a:sym typeface="Lexend SemiBold"/>
              </a:rPr>
              <a:t>Walnut Hills Area Council</a:t>
            </a:r>
            <a:endParaRPr sz="800">
              <a:solidFill>
                <a:schemeClr val="lt1"/>
              </a:solidFill>
            </a:endParaRPr>
          </a:p>
          <a:p>
            <a:pPr marL="0" lvl="0" indent="0" algn="l" rtl="0">
              <a:spcBef>
                <a:spcPts val="0"/>
              </a:spcBef>
              <a:spcAft>
                <a:spcPts val="0"/>
              </a:spcAft>
              <a:buNone/>
            </a:pPr>
            <a:r>
              <a:rPr lang="en" sz="800">
                <a:solidFill>
                  <a:schemeClr val="lt1"/>
                </a:solidFill>
                <a:latin typeface="Lexend Light"/>
                <a:ea typeface="Lexend Light"/>
                <a:cs typeface="Lexend Light"/>
                <a:sym typeface="Lexend Light"/>
              </a:rPr>
              <a:t>A group of engaged WH residents representing Walnut Hills at the city level. </a:t>
            </a:r>
            <a:endParaRPr sz="800">
              <a:solidFill>
                <a:schemeClr val="lt1"/>
              </a:solidFill>
              <a:latin typeface="Lexend Light"/>
              <a:ea typeface="Lexend Light"/>
              <a:cs typeface="Lexend Light"/>
              <a:sym typeface="Lexend Light"/>
            </a:endParaRPr>
          </a:p>
        </p:txBody>
      </p:sp>
      <p:sp>
        <p:nvSpPr>
          <p:cNvPr id="386" name="Google Shape;386;p58"/>
          <p:cNvSpPr txBox="1"/>
          <p:nvPr/>
        </p:nvSpPr>
        <p:spPr>
          <a:xfrm>
            <a:off x="1307098" y="3355775"/>
            <a:ext cx="1499700" cy="1102200"/>
          </a:xfrm>
          <a:prstGeom prst="rect">
            <a:avLst/>
          </a:prstGeom>
          <a:solidFill>
            <a:schemeClr val="dk2"/>
          </a:solidFill>
          <a:ln w="9525" cap="flat" cmpd="sng">
            <a:solidFill>
              <a:schemeClr val="accent2"/>
            </a:solidFill>
            <a:prstDash val="dot"/>
            <a:round/>
            <a:headEnd type="none" w="sm" len="sm"/>
            <a:tailEnd type="none" w="sm" len="sm"/>
          </a:ln>
        </p:spPr>
        <p:txBody>
          <a:bodyPr spcFirstLastPara="1" wrap="square" lIns="118850" tIns="118850" rIns="118850" bIns="118850" anchor="t" anchorCtr="0">
            <a:spAutoFit/>
          </a:bodyPr>
          <a:lstStyle/>
          <a:p>
            <a:pPr marL="0" lvl="0" indent="0" algn="l" rtl="0">
              <a:spcBef>
                <a:spcPts val="0"/>
              </a:spcBef>
              <a:spcAft>
                <a:spcPts val="0"/>
              </a:spcAft>
              <a:buNone/>
            </a:pPr>
            <a:r>
              <a:rPr lang="en" sz="800">
                <a:solidFill>
                  <a:schemeClr val="lt1"/>
                </a:solidFill>
                <a:latin typeface="Lexend SemiBold"/>
                <a:ea typeface="Lexend SemiBold"/>
                <a:cs typeface="Lexend SemiBold"/>
                <a:sym typeface="Lexend SemiBold"/>
              </a:rPr>
              <a:t>Walnut Hills Redevelopment Foundation</a:t>
            </a:r>
            <a:endParaRPr sz="800">
              <a:solidFill>
                <a:schemeClr val="lt1"/>
              </a:solidFill>
            </a:endParaRPr>
          </a:p>
          <a:p>
            <a:pPr marL="0" lvl="0" indent="0" algn="l" rtl="0">
              <a:spcBef>
                <a:spcPts val="0"/>
              </a:spcBef>
              <a:spcAft>
                <a:spcPts val="0"/>
              </a:spcAft>
              <a:buNone/>
            </a:pPr>
            <a:r>
              <a:rPr lang="en" sz="800">
                <a:solidFill>
                  <a:schemeClr val="lt1"/>
                </a:solidFill>
                <a:latin typeface="Lexend Light"/>
                <a:ea typeface="Lexend Light"/>
                <a:cs typeface="Lexend Light"/>
                <a:sym typeface="Lexend Light"/>
              </a:rPr>
              <a:t>A non-profit community development corporation working to enhance quality of life in WH. </a:t>
            </a:r>
            <a:endParaRPr sz="800">
              <a:solidFill>
                <a:schemeClr val="lt1"/>
              </a:solidFill>
              <a:latin typeface="Lexend Light"/>
              <a:ea typeface="Lexend Light"/>
              <a:cs typeface="Lexend Light"/>
              <a:sym typeface="Lexend Light"/>
            </a:endParaRPr>
          </a:p>
        </p:txBody>
      </p:sp>
      <p:pic>
        <p:nvPicPr>
          <p:cNvPr id="7" name="Audio 6">
            <a:extLst>
              <a:ext uri="{FF2B5EF4-FFF2-40B4-BE49-F238E27FC236}">
                <a16:creationId xmlns:a16="http://schemas.microsoft.com/office/drawing/2014/main" id="{53C0727E-6994-D0BE-91F1-6F43CD30A0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277"/>
    </mc:Choice>
    <mc:Fallback>
      <p:transition spd="slow" advTm="6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9"/>
          <p:cNvSpPr/>
          <p:nvPr/>
        </p:nvSpPr>
        <p:spPr>
          <a:xfrm>
            <a:off x="3853388" y="367967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2" name="Google Shape;392;p59"/>
          <p:cNvSpPr txBox="1">
            <a:spLocks noGrp="1"/>
          </p:cNvSpPr>
          <p:nvPr>
            <p:ph type="body" idx="3"/>
          </p:nvPr>
        </p:nvSpPr>
        <p:spPr>
          <a:xfrm>
            <a:off x="4109337" y="2915163"/>
            <a:ext cx="4765155"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dirty="0"/>
              <a:t>Created marketing materials for clothing drives and events offered by WHAC partners</a:t>
            </a:r>
            <a:endParaRPr dirty="0"/>
          </a:p>
        </p:txBody>
      </p:sp>
      <p:sp>
        <p:nvSpPr>
          <p:cNvPr id="393" name="Google Shape;393;p59"/>
          <p:cNvSpPr txBox="1">
            <a:spLocks noGrp="1"/>
          </p:cNvSpPr>
          <p:nvPr>
            <p:ph type="body" idx="4"/>
          </p:nvPr>
        </p:nvSpPr>
        <p:spPr>
          <a:xfrm>
            <a:off x="4109350" y="2241268"/>
            <a:ext cx="4464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Grew, harvested and prepared produce at gardens run by WHRF and COTA</a:t>
            </a:r>
            <a:endParaRPr/>
          </a:p>
        </p:txBody>
      </p:sp>
      <p:sp>
        <p:nvSpPr>
          <p:cNvPr id="394" name="Google Shape;394;p59"/>
          <p:cNvSpPr txBox="1">
            <a:spLocks noGrp="1"/>
          </p:cNvSpPr>
          <p:nvPr>
            <p:ph type="body" idx="5"/>
          </p:nvPr>
        </p:nvSpPr>
        <p:spPr>
          <a:xfrm>
            <a:off x="4109338" y="1505713"/>
            <a:ext cx="4464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Distributed food at events hosted by BPI and WHRF</a:t>
            </a:r>
            <a:endParaRPr/>
          </a:p>
        </p:txBody>
      </p:sp>
      <p:sp>
        <p:nvSpPr>
          <p:cNvPr id="396" name="Google Shape;396;p59"/>
          <p:cNvSpPr/>
          <p:nvPr/>
        </p:nvSpPr>
        <p:spPr>
          <a:xfrm>
            <a:off x="3847863" y="297682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7" name="Google Shape;397;p59"/>
          <p:cNvSpPr/>
          <p:nvPr/>
        </p:nvSpPr>
        <p:spPr>
          <a:xfrm>
            <a:off x="3847850" y="227397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8" name="Google Shape;398;p59"/>
          <p:cNvSpPr/>
          <p:nvPr/>
        </p:nvSpPr>
        <p:spPr>
          <a:xfrm>
            <a:off x="3847850" y="154802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399" name="Google Shape;399;p59"/>
          <p:cNvSpPr txBox="1">
            <a:spLocks noGrp="1"/>
          </p:cNvSpPr>
          <p:nvPr>
            <p:ph type="subTitle" idx="4294967295"/>
          </p:nvPr>
        </p:nvSpPr>
        <p:spPr>
          <a:xfrm>
            <a:off x="3825196" y="289207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solidFill>
                  <a:schemeClr val="dk2"/>
                </a:solidFill>
              </a:rPr>
              <a:t>3 </a:t>
            </a:r>
            <a:endParaRPr sz="1700" dirty="0">
              <a:solidFill>
                <a:schemeClr val="dk2"/>
              </a:solidFill>
            </a:endParaRPr>
          </a:p>
        </p:txBody>
      </p:sp>
      <p:sp>
        <p:nvSpPr>
          <p:cNvPr id="400" name="Google Shape;400;p59"/>
          <p:cNvSpPr txBox="1">
            <a:spLocks noGrp="1"/>
          </p:cNvSpPr>
          <p:nvPr>
            <p:ph type="subTitle" idx="4294967295"/>
          </p:nvPr>
        </p:nvSpPr>
        <p:spPr>
          <a:xfrm>
            <a:off x="3830758" y="2189233"/>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2 </a:t>
            </a:r>
            <a:endParaRPr sz="1700">
              <a:solidFill>
                <a:schemeClr val="dk2"/>
              </a:solidFill>
            </a:endParaRPr>
          </a:p>
        </p:txBody>
      </p:sp>
      <p:sp>
        <p:nvSpPr>
          <p:cNvPr id="401" name="Google Shape;401;p59"/>
          <p:cNvSpPr txBox="1">
            <a:spLocks noGrp="1"/>
          </p:cNvSpPr>
          <p:nvPr>
            <p:ph type="subTitle" idx="4294967295"/>
          </p:nvPr>
        </p:nvSpPr>
        <p:spPr>
          <a:xfrm>
            <a:off x="3830758" y="1463283"/>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1 </a:t>
            </a:r>
            <a:endParaRPr sz="1700">
              <a:solidFill>
                <a:schemeClr val="dk2"/>
              </a:solidFill>
            </a:endParaRPr>
          </a:p>
        </p:txBody>
      </p:sp>
      <p:sp>
        <p:nvSpPr>
          <p:cNvPr id="402" name="Google Shape;402;p59"/>
          <p:cNvSpPr txBox="1">
            <a:spLocks noGrp="1"/>
          </p:cNvSpPr>
          <p:nvPr>
            <p:ph type="title" idx="4294967295"/>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Service Work</a:t>
            </a:r>
            <a:endParaRPr>
              <a:solidFill>
                <a:schemeClr val="dk1"/>
              </a:solidFill>
            </a:endParaRPr>
          </a:p>
        </p:txBody>
      </p:sp>
      <p:sp>
        <p:nvSpPr>
          <p:cNvPr id="403" name="Google Shape;403;p59"/>
          <p:cNvSpPr txBox="1">
            <a:spLocks noGrp="1"/>
          </p:cNvSpPr>
          <p:nvPr>
            <p:ph type="body" idx="3"/>
          </p:nvPr>
        </p:nvSpPr>
        <p:spPr>
          <a:xfrm>
            <a:off x="4152938" y="3618013"/>
            <a:ext cx="4596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Wrote a Letter of Intent for grant funding to support WHAC’s community health worker training program</a:t>
            </a:r>
            <a:endParaRPr/>
          </a:p>
        </p:txBody>
      </p:sp>
      <p:sp>
        <p:nvSpPr>
          <p:cNvPr id="404" name="Google Shape;404;p59"/>
          <p:cNvSpPr txBox="1">
            <a:spLocks noGrp="1"/>
          </p:cNvSpPr>
          <p:nvPr>
            <p:ph type="subTitle" idx="4294967295"/>
          </p:nvPr>
        </p:nvSpPr>
        <p:spPr>
          <a:xfrm>
            <a:off x="3830746" y="359492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4 </a:t>
            </a:r>
            <a:endParaRPr sz="1700">
              <a:solidFill>
                <a:schemeClr val="dk2"/>
              </a:solidFill>
            </a:endParaRPr>
          </a:p>
        </p:txBody>
      </p:sp>
      <p:pic>
        <p:nvPicPr>
          <p:cNvPr id="3" name="Audio 2">
            <a:extLst>
              <a:ext uri="{FF2B5EF4-FFF2-40B4-BE49-F238E27FC236}">
                <a16:creationId xmlns:a16="http://schemas.microsoft.com/office/drawing/2014/main" id="{58EF077F-0A6E-D597-D0F6-DD246EDE0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60"/>
    </mc:Choice>
    <mc:Fallback>
      <p:transition spd="slow" advTm="4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0"/>
          <p:cNvSpPr txBox="1">
            <a:spLocks noGrp="1"/>
          </p:cNvSpPr>
          <p:nvPr>
            <p:ph type="subTitle" idx="2"/>
          </p:nvPr>
        </p:nvSpPr>
        <p:spPr>
          <a:xfrm>
            <a:off x="689050" y="531808"/>
            <a:ext cx="3233100"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exend SemiBold"/>
                <a:ea typeface="Lexend SemiBold"/>
                <a:cs typeface="Lexend SemiBold"/>
                <a:sym typeface="Lexend SemiBold"/>
              </a:rPr>
              <a:t>LESSONS LEARNED</a:t>
            </a:r>
            <a:endParaRPr>
              <a:latin typeface="Lexend SemiBold"/>
              <a:ea typeface="Lexend SemiBold"/>
              <a:cs typeface="Lexend SemiBold"/>
              <a:sym typeface="Lexend SemiBold"/>
            </a:endParaRPr>
          </a:p>
        </p:txBody>
      </p:sp>
      <p:sp>
        <p:nvSpPr>
          <p:cNvPr id="410" name="Google Shape;410;p60"/>
          <p:cNvSpPr txBox="1">
            <a:spLocks noGrp="1"/>
          </p:cNvSpPr>
          <p:nvPr>
            <p:ph type="body" idx="4"/>
          </p:nvPr>
        </p:nvSpPr>
        <p:spPr>
          <a:xfrm>
            <a:off x="1774150" y="1638125"/>
            <a:ext cx="2430600" cy="8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truly reduce food inequity, neighbors must have access to food that fits their lifestyle and their cultural needs. </a:t>
            </a:r>
            <a:endParaRPr/>
          </a:p>
        </p:txBody>
      </p:sp>
      <p:sp>
        <p:nvSpPr>
          <p:cNvPr id="411" name="Google Shape;411;p60"/>
          <p:cNvSpPr txBox="1">
            <a:spLocks noGrp="1"/>
          </p:cNvSpPr>
          <p:nvPr>
            <p:ph type="subTitle" idx="5"/>
          </p:nvPr>
        </p:nvSpPr>
        <p:spPr>
          <a:xfrm>
            <a:off x="1774949" y="1364175"/>
            <a:ext cx="2796249"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exend SemiBold"/>
                <a:ea typeface="Lexend SemiBold"/>
                <a:cs typeface="Lexend SemiBold"/>
                <a:sym typeface="Lexend SemiBold"/>
              </a:rPr>
              <a:t>CULTURAL RELEVANCE</a:t>
            </a:r>
            <a:endParaRPr dirty="0">
              <a:latin typeface="Lexend SemiBold"/>
              <a:ea typeface="Lexend SemiBold"/>
              <a:cs typeface="Lexend SemiBold"/>
              <a:sym typeface="Lexend SemiBold"/>
            </a:endParaRPr>
          </a:p>
        </p:txBody>
      </p:sp>
      <p:sp>
        <p:nvSpPr>
          <p:cNvPr id="412" name="Google Shape;412;p60"/>
          <p:cNvSpPr txBox="1">
            <a:spLocks noGrp="1"/>
          </p:cNvSpPr>
          <p:nvPr>
            <p:ph type="body" idx="7"/>
          </p:nvPr>
        </p:nvSpPr>
        <p:spPr>
          <a:xfrm>
            <a:off x="5987883" y="1638125"/>
            <a:ext cx="2430600" cy="8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Events like Friday Food &amp; Fun and the chance to enjoy coffee at the food pantry strengthen the community.</a:t>
            </a:r>
            <a:endParaRPr/>
          </a:p>
        </p:txBody>
      </p:sp>
      <p:sp>
        <p:nvSpPr>
          <p:cNvPr id="413" name="Google Shape;413;p60"/>
          <p:cNvSpPr txBox="1">
            <a:spLocks noGrp="1"/>
          </p:cNvSpPr>
          <p:nvPr>
            <p:ph type="subTitle" idx="8"/>
          </p:nvPr>
        </p:nvSpPr>
        <p:spPr>
          <a:xfrm>
            <a:off x="5988682" y="1364175"/>
            <a:ext cx="2698105"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exend SemiBold"/>
                <a:ea typeface="Lexend SemiBold"/>
                <a:cs typeface="Lexend SemiBold"/>
                <a:sym typeface="Lexend SemiBold"/>
              </a:rPr>
              <a:t>FOOD AS COMMUNITY</a:t>
            </a:r>
            <a:endParaRPr dirty="0">
              <a:latin typeface="Lexend SemiBold"/>
              <a:ea typeface="Lexend SemiBold"/>
              <a:cs typeface="Lexend SemiBold"/>
              <a:sym typeface="Lexend SemiBold"/>
            </a:endParaRPr>
          </a:p>
        </p:txBody>
      </p:sp>
      <p:pic>
        <p:nvPicPr>
          <p:cNvPr id="414" name="Google Shape;414;p60" descr="Icon with three dots in a circle."/>
          <p:cNvPicPr preferRelativeResize="0">
            <a:picLocks noGrp="1"/>
          </p:cNvPicPr>
          <p:nvPr>
            <p:ph type="pic" idx="9"/>
          </p:nvPr>
        </p:nvPicPr>
        <p:blipFill>
          <a:blip r:embed="rId5">
            <a:alphaModFix/>
          </a:blip>
          <a:stretch>
            <a:fillRect/>
          </a:stretch>
        </p:blipFill>
        <p:spPr>
          <a:xfrm>
            <a:off x="939900" y="3183563"/>
            <a:ext cx="738900" cy="735847"/>
          </a:xfrm>
          <a:prstGeom prst="rect">
            <a:avLst/>
          </a:prstGeom>
        </p:spPr>
      </p:pic>
      <p:sp>
        <p:nvSpPr>
          <p:cNvPr id="415" name="Google Shape;415;p60"/>
          <p:cNvSpPr txBox="1">
            <a:spLocks noGrp="1"/>
          </p:cNvSpPr>
          <p:nvPr>
            <p:ph type="body" idx="13"/>
          </p:nvPr>
        </p:nvSpPr>
        <p:spPr>
          <a:xfrm>
            <a:off x="1774150" y="3467511"/>
            <a:ext cx="2430600" cy="8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Food events draw people in and are a wonderful opportunity to provide access to other services like screenings, pharmacy information, etc. </a:t>
            </a:r>
            <a:endParaRPr/>
          </a:p>
        </p:txBody>
      </p:sp>
      <p:sp>
        <p:nvSpPr>
          <p:cNvPr id="416" name="Google Shape;416;p60"/>
          <p:cNvSpPr txBox="1">
            <a:spLocks noGrp="1"/>
          </p:cNvSpPr>
          <p:nvPr>
            <p:ph type="subTitle" idx="14"/>
          </p:nvPr>
        </p:nvSpPr>
        <p:spPr>
          <a:xfrm>
            <a:off x="1774949" y="3193561"/>
            <a:ext cx="2636847"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exend SemiBold"/>
                <a:ea typeface="Lexend SemiBold"/>
                <a:cs typeface="Lexend SemiBold"/>
                <a:sym typeface="Lexend SemiBold"/>
              </a:rPr>
              <a:t>PIPELINE TO HEALTH</a:t>
            </a:r>
            <a:endParaRPr dirty="0">
              <a:latin typeface="Lexend SemiBold"/>
              <a:ea typeface="Lexend SemiBold"/>
              <a:cs typeface="Lexend SemiBold"/>
              <a:sym typeface="Lexend SemiBold"/>
            </a:endParaRPr>
          </a:p>
        </p:txBody>
      </p:sp>
      <p:sp>
        <p:nvSpPr>
          <p:cNvPr id="417" name="Google Shape;417;p60"/>
          <p:cNvSpPr txBox="1">
            <a:spLocks noGrp="1"/>
          </p:cNvSpPr>
          <p:nvPr>
            <p:ph type="body" idx="16"/>
          </p:nvPr>
        </p:nvSpPr>
        <p:spPr>
          <a:xfrm>
            <a:off x="5987883" y="3467511"/>
            <a:ext cx="2430600" cy="8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interconnectedness of Walnut Hills’ organizations helps them all make a bigger impact in the community. </a:t>
            </a:r>
            <a:endParaRPr/>
          </a:p>
        </p:txBody>
      </p:sp>
      <p:sp>
        <p:nvSpPr>
          <p:cNvPr id="418" name="Google Shape;418;p60"/>
          <p:cNvSpPr txBox="1">
            <a:spLocks noGrp="1"/>
          </p:cNvSpPr>
          <p:nvPr>
            <p:ph type="subTitle" idx="17"/>
          </p:nvPr>
        </p:nvSpPr>
        <p:spPr>
          <a:xfrm>
            <a:off x="5988683" y="3193561"/>
            <a:ext cx="2430600" cy="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exend SemiBold"/>
                <a:ea typeface="Lexend SemiBold"/>
                <a:cs typeface="Lexend SemiBold"/>
                <a:sym typeface="Lexend SemiBold"/>
              </a:rPr>
              <a:t>COLLABORATION</a:t>
            </a:r>
            <a:endParaRPr>
              <a:latin typeface="Lexend SemiBold"/>
              <a:ea typeface="Lexend SemiBold"/>
              <a:cs typeface="Lexend SemiBold"/>
              <a:sym typeface="Lexend SemiBold"/>
            </a:endParaRPr>
          </a:p>
        </p:txBody>
      </p:sp>
      <p:cxnSp>
        <p:nvCxnSpPr>
          <p:cNvPr id="419" name="Google Shape;419;p60"/>
          <p:cNvCxnSpPr/>
          <p:nvPr/>
        </p:nvCxnSpPr>
        <p:spPr>
          <a:xfrm>
            <a:off x="4572000" y="1118209"/>
            <a:ext cx="0" cy="3482700"/>
          </a:xfrm>
          <a:prstGeom prst="straightConnector1">
            <a:avLst/>
          </a:prstGeom>
          <a:noFill/>
          <a:ln w="9525" cap="flat" cmpd="sng">
            <a:solidFill>
              <a:schemeClr val="lt1"/>
            </a:solidFill>
            <a:prstDash val="solid"/>
            <a:round/>
            <a:headEnd type="none" w="med" len="med"/>
            <a:tailEnd type="none" w="med" len="med"/>
          </a:ln>
        </p:spPr>
      </p:cxnSp>
      <p:cxnSp>
        <p:nvCxnSpPr>
          <p:cNvPr id="420" name="Google Shape;420;p60"/>
          <p:cNvCxnSpPr/>
          <p:nvPr/>
        </p:nvCxnSpPr>
        <p:spPr>
          <a:xfrm rot="10800000">
            <a:off x="523501" y="2804654"/>
            <a:ext cx="8097600" cy="0"/>
          </a:xfrm>
          <a:prstGeom prst="straightConnector1">
            <a:avLst/>
          </a:prstGeom>
          <a:noFill/>
          <a:ln w="9525" cap="flat" cmpd="sng">
            <a:solidFill>
              <a:schemeClr val="lt1"/>
            </a:solidFill>
            <a:prstDash val="solid"/>
            <a:round/>
            <a:headEnd type="none" w="med" len="med"/>
            <a:tailEnd type="none" w="med" len="med"/>
          </a:ln>
        </p:spPr>
      </p:cxnSp>
      <p:cxnSp>
        <p:nvCxnSpPr>
          <p:cNvPr id="421" name="Google Shape;421;p60"/>
          <p:cNvCxnSpPr/>
          <p:nvPr/>
        </p:nvCxnSpPr>
        <p:spPr>
          <a:xfrm>
            <a:off x="4572000" y="1118209"/>
            <a:ext cx="0" cy="3482700"/>
          </a:xfrm>
          <a:prstGeom prst="straightConnector1">
            <a:avLst/>
          </a:prstGeom>
          <a:noFill/>
          <a:ln w="9525" cap="flat" cmpd="sng">
            <a:solidFill>
              <a:schemeClr val="lt1"/>
            </a:solidFill>
            <a:prstDash val="solid"/>
            <a:round/>
            <a:headEnd type="none" w="med" len="med"/>
            <a:tailEnd type="none" w="med" len="med"/>
          </a:ln>
        </p:spPr>
      </p:cxnSp>
      <p:cxnSp>
        <p:nvCxnSpPr>
          <p:cNvPr id="422" name="Google Shape;422;p60"/>
          <p:cNvCxnSpPr/>
          <p:nvPr/>
        </p:nvCxnSpPr>
        <p:spPr>
          <a:xfrm rot="10800000">
            <a:off x="523501" y="2804654"/>
            <a:ext cx="8097600" cy="0"/>
          </a:xfrm>
          <a:prstGeom prst="straightConnector1">
            <a:avLst/>
          </a:prstGeom>
          <a:noFill/>
          <a:ln w="9525" cap="flat" cmpd="sng">
            <a:solidFill>
              <a:schemeClr val="lt1"/>
            </a:solidFill>
            <a:prstDash val="solid"/>
            <a:round/>
            <a:headEnd type="none" w="med" len="med"/>
            <a:tailEnd type="none" w="med" len="med"/>
          </a:ln>
        </p:spPr>
      </p:cxnSp>
      <p:pic>
        <p:nvPicPr>
          <p:cNvPr id="423" name="Google Shape;423;p60"/>
          <p:cNvPicPr preferRelativeResize="0"/>
          <p:nvPr/>
        </p:nvPicPr>
        <p:blipFill>
          <a:blip r:embed="rId6">
            <a:alphaModFix/>
          </a:blip>
          <a:stretch>
            <a:fillRect/>
          </a:stretch>
        </p:blipFill>
        <p:spPr>
          <a:xfrm>
            <a:off x="5187775" y="3254960"/>
            <a:ext cx="593050" cy="593050"/>
          </a:xfrm>
          <a:prstGeom prst="rect">
            <a:avLst/>
          </a:prstGeom>
          <a:noFill/>
          <a:ln>
            <a:noFill/>
          </a:ln>
        </p:spPr>
      </p:pic>
      <p:pic>
        <p:nvPicPr>
          <p:cNvPr id="424" name="Google Shape;424;p60"/>
          <p:cNvPicPr preferRelativeResize="0"/>
          <p:nvPr/>
        </p:nvPicPr>
        <p:blipFill>
          <a:blip r:embed="rId7">
            <a:alphaModFix/>
          </a:blip>
          <a:stretch>
            <a:fillRect/>
          </a:stretch>
        </p:blipFill>
        <p:spPr>
          <a:xfrm>
            <a:off x="987850" y="1365638"/>
            <a:ext cx="643000" cy="643000"/>
          </a:xfrm>
          <a:prstGeom prst="rect">
            <a:avLst/>
          </a:prstGeom>
          <a:noFill/>
          <a:ln>
            <a:noFill/>
          </a:ln>
        </p:spPr>
      </p:pic>
      <p:pic>
        <p:nvPicPr>
          <p:cNvPr id="425" name="Google Shape;425;p60"/>
          <p:cNvPicPr preferRelativeResize="0"/>
          <p:nvPr/>
        </p:nvPicPr>
        <p:blipFill>
          <a:blip r:embed="rId8">
            <a:alphaModFix/>
          </a:blip>
          <a:stretch>
            <a:fillRect/>
          </a:stretch>
        </p:blipFill>
        <p:spPr>
          <a:xfrm>
            <a:off x="5187775" y="1390625"/>
            <a:ext cx="593050" cy="593050"/>
          </a:xfrm>
          <a:prstGeom prst="rect">
            <a:avLst/>
          </a:prstGeom>
          <a:noFill/>
          <a:ln>
            <a:noFill/>
          </a:ln>
        </p:spPr>
      </p:pic>
      <p:pic>
        <p:nvPicPr>
          <p:cNvPr id="12" name="Audio 11">
            <a:extLst>
              <a:ext uri="{FF2B5EF4-FFF2-40B4-BE49-F238E27FC236}">
                <a16:creationId xmlns:a16="http://schemas.microsoft.com/office/drawing/2014/main" id="{13DE4B53-58B8-6E4D-48C3-BAC721CEED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114"/>
    </mc:Choice>
    <mc:Fallback>
      <p:transition spd="slow" advTm="9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1"/>
          <p:cNvSpPr txBox="1">
            <a:spLocks noGrp="1"/>
          </p:cNvSpPr>
          <p:nvPr>
            <p:ph type="body" idx="1"/>
          </p:nvPr>
        </p:nvSpPr>
        <p:spPr>
          <a:xfrm>
            <a:off x="687900" y="292725"/>
            <a:ext cx="3233100" cy="276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INTRODUCTIONS</a:t>
            </a:r>
            <a:endParaRPr/>
          </a:p>
        </p:txBody>
      </p:sp>
      <p:pic>
        <p:nvPicPr>
          <p:cNvPr id="431" name="Google Shape;431;p61"/>
          <p:cNvPicPr preferRelativeResize="0">
            <a:picLocks noGrp="1"/>
          </p:cNvPicPr>
          <p:nvPr>
            <p:ph type="pic" idx="2"/>
          </p:nvPr>
        </p:nvPicPr>
        <p:blipFill rotWithShape="1">
          <a:blip r:embed="rId5">
            <a:alphaModFix/>
          </a:blip>
          <a:srcRect l="9850" t="9824" r="8743" b="8708"/>
          <a:stretch/>
        </p:blipFill>
        <p:spPr>
          <a:xfrm>
            <a:off x="5543049" y="659425"/>
            <a:ext cx="2882999" cy="3846600"/>
          </a:xfrm>
          <a:prstGeom prst="rect">
            <a:avLst/>
          </a:prstGeom>
        </p:spPr>
      </p:pic>
      <p:sp>
        <p:nvSpPr>
          <p:cNvPr id="432" name="Google Shape;432;p61"/>
          <p:cNvSpPr txBox="1">
            <a:spLocks noGrp="1"/>
          </p:cNvSpPr>
          <p:nvPr>
            <p:ph type="body" idx="3"/>
          </p:nvPr>
        </p:nvSpPr>
        <p:spPr>
          <a:xfrm>
            <a:off x="661575" y="1793150"/>
            <a:ext cx="4038600" cy="25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The Church of the Advent is an 170-year-old Episcopal congregation committed to reducing inequity in Walnut Hills through:</a:t>
            </a:r>
            <a:endParaRPr/>
          </a:p>
          <a:p>
            <a:pPr marL="457200" lvl="0" indent="-336550" algn="l" rtl="0">
              <a:spcBef>
                <a:spcPts val="0"/>
              </a:spcBef>
              <a:spcAft>
                <a:spcPts val="0"/>
              </a:spcAft>
              <a:buSzPts val="1700"/>
              <a:buChar char="●"/>
            </a:pPr>
            <a:r>
              <a:rPr lang="en"/>
              <a:t>Service</a:t>
            </a:r>
            <a:endParaRPr/>
          </a:p>
          <a:p>
            <a:pPr marL="457200" lvl="0" indent="-336550" algn="l" rtl="0">
              <a:spcBef>
                <a:spcPts val="0"/>
              </a:spcBef>
              <a:spcAft>
                <a:spcPts val="0"/>
              </a:spcAft>
              <a:buSzPts val="1700"/>
              <a:buChar char="●"/>
            </a:pPr>
            <a:r>
              <a:rPr lang="en"/>
              <a:t>Open Door Food Pantry and </a:t>
            </a:r>
            <a:br>
              <a:rPr lang="en"/>
            </a:br>
            <a:r>
              <a:rPr lang="en"/>
              <a:t>Free Fridge</a:t>
            </a:r>
            <a:endParaRPr/>
          </a:p>
          <a:p>
            <a:pPr marL="457200" lvl="0" indent="-336550" algn="l" rtl="0">
              <a:spcBef>
                <a:spcPts val="0"/>
              </a:spcBef>
              <a:spcAft>
                <a:spcPts val="0"/>
              </a:spcAft>
              <a:buSzPts val="1700"/>
              <a:buChar char="●"/>
            </a:pPr>
            <a:r>
              <a:rPr lang="en"/>
              <a:t>Good News Community Garden</a:t>
            </a:r>
            <a:endParaRPr/>
          </a:p>
        </p:txBody>
      </p:sp>
      <p:cxnSp>
        <p:nvCxnSpPr>
          <p:cNvPr id="433" name="Google Shape;433;p61"/>
          <p:cNvCxnSpPr/>
          <p:nvPr/>
        </p:nvCxnSpPr>
        <p:spPr>
          <a:xfrm>
            <a:off x="0" y="4492425"/>
            <a:ext cx="4442700" cy="0"/>
          </a:xfrm>
          <a:prstGeom prst="straightConnector1">
            <a:avLst/>
          </a:prstGeom>
          <a:noFill/>
          <a:ln w="19050" cap="flat" cmpd="sng">
            <a:solidFill>
              <a:schemeClr val="accent3"/>
            </a:solidFill>
            <a:prstDash val="solid"/>
            <a:round/>
            <a:headEnd type="none" w="med" len="med"/>
            <a:tailEnd type="none" w="med" len="med"/>
          </a:ln>
        </p:spPr>
      </p:cxnSp>
      <p:sp>
        <p:nvSpPr>
          <p:cNvPr id="434" name="Google Shape;434;p61"/>
          <p:cNvSpPr txBox="1">
            <a:spLocks noGrp="1"/>
          </p:cNvSpPr>
          <p:nvPr>
            <p:ph type="title"/>
          </p:nvPr>
        </p:nvSpPr>
        <p:spPr>
          <a:xfrm>
            <a:off x="661575" y="538850"/>
            <a:ext cx="51513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Project Partner</a:t>
            </a:r>
            <a:endParaRPr/>
          </a:p>
        </p:txBody>
      </p:sp>
      <p:pic>
        <p:nvPicPr>
          <p:cNvPr id="3" name="Audio 2">
            <a:extLst>
              <a:ext uri="{FF2B5EF4-FFF2-40B4-BE49-F238E27FC236}">
                <a16:creationId xmlns:a16="http://schemas.microsoft.com/office/drawing/2014/main" id="{7B3FCD3C-3663-3A55-EBD8-C82004C77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981"/>
    </mc:Choice>
    <mc:Fallback>
      <p:transition spd="slow" advTm="2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2"/>
          <p:cNvSpPr txBox="1">
            <a:spLocks noGrp="1"/>
          </p:cNvSpPr>
          <p:nvPr>
            <p:ph type="title"/>
          </p:nvPr>
        </p:nvSpPr>
        <p:spPr>
          <a:xfrm>
            <a:off x="104400" y="150125"/>
            <a:ext cx="7883400" cy="201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a:t>
            </a:r>
            <a:endParaRPr/>
          </a:p>
          <a:p>
            <a:pPr marL="0" lvl="0" indent="0" algn="l" rtl="0">
              <a:spcBef>
                <a:spcPts val="0"/>
              </a:spcBef>
              <a:spcAft>
                <a:spcPts val="0"/>
              </a:spcAft>
              <a:buNone/>
            </a:pPr>
            <a:r>
              <a:rPr lang="en"/>
              <a:t>Roadmap</a:t>
            </a:r>
            <a:endParaRPr/>
          </a:p>
        </p:txBody>
      </p:sp>
      <p:pic>
        <p:nvPicPr>
          <p:cNvPr id="440" name="Google Shape;440;p62" descr="Delivery worker with a smartphone."/>
          <p:cNvPicPr preferRelativeResize="0"/>
          <p:nvPr/>
        </p:nvPicPr>
        <p:blipFill rotWithShape="1">
          <a:blip r:embed="rId5">
            <a:alphaModFix/>
          </a:blip>
          <a:srcRect t="28559" b="28559"/>
          <a:stretch/>
        </p:blipFill>
        <p:spPr>
          <a:xfrm>
            <a:off x="256775" y="2423506"/>
            <a:ext cx="8630426" cy="2466674"/>
          </a:xfrm>
          <a:prstGeom prst="rect">
            <a:avLst/>
          </a:prstGeom>
          <a:noFill/>
          <a:ln>
            <a:noFill/>
          </a:ln>
        </p:spPr>
      </p:pic>
      <p:pic>
        <p:nvPicPr>
          <p:cNvPr id="3" name="Audio 2">
            <a:extLst>
              <a:ext uri="{FF2B5EF4-FFF2-40B4-BE49-F238E27FC236}">
                <a16:creationId xmlns:a16="http://schemas.microsoft.com/office/drawing/2014/main" id="{998CC23C-2C36-AFD7-A68B-66B4C9A1C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17"/>
    </mc:Choice>
    <mc:Fallback>
      <p:transition spd="slow" advTm="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3"/>
          <p:cNvSpPr txBox="1">
            <a:spLocks noGrp="1"/>
          </p:cNvSpPr>
          <p:nvPr>
            <p:ph type="body" idx="1"/>
          </p:nvPr>
        </p:nvSpPr>
        <p:spPr>
          <a:xfrm>
            <a:off x="687900" y="292725"/>
            <a:ext cx="3233100" cy="276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PROJECT</a:t>
            </a:r>
            <a:endParaRPr/>
          </a:p>
        </p:txBody>
      </p:sp>
      <p:sp>
        <p:nvSpPr>
          <p:cNvPr id="446" name="Google Shape;446;p63"/>
          <p:cNvSpPr txBox="1">
            <a:spLocks noGrp="1"/>
          </p:cNvSpPr>
          <p:nvPr>
            <p:ph type="body" idx="2"/>
          </p:nvPr>
        </p:nvSpPr>
        <p:spPr>
          <a:xfrm>
            <a:off x="3670150" y="3591275"/>
            <a:ext cx="4464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Recent grant applications did not result in awarded funds</a:t>
            </a:r>
            <a:endParaRPr/>
          </a:p>
        </p:txBody>
      </p:sp>
      <p:sp>
        <p:nvSpPr>
          <p:cNvPr id="447" name="Google Shape;447;p63"/>
          <p:cNvSpPr txBox="1">
            <a:spLocks noGrp="1"/>
          </p:cNvSpPr>
          <p:nvPr>
            <p:ph type="body" idx="3"/>
          </p:nvPr>
        </p:nvSpPr>
        <p:spPr>
          <a:xfrm>
            <a:off x="3670150" y="2862938"/>
            <a:ext cx="4464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Seasonal overabundance of specific garden produce often results in food waste</a:t>
            </a:r>
            <a:endParaRPr/>
          </a:p>
        </p:txBody>
      </p:sp>
      <p:sp>
        <p:nvSpPr>
          <p:cNvPr id="448" name="Google Shape;448;p63"/>
          <p:cNvSpPr txBox="1">
            <a:spLocks noGrp="1"/>
          </p:cNvSpPr>
          <p:nvPr>
            <p:ph type="body" idx="4"/>
          </p:nvPr>
        </p:nvSpPr>
        <p:spPr>
          <a:xfrm>
            <a:off x="3670150" y="2134631"/>
            <a:ext cx="44649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Good News Garden requires clearer direction to supplement pantry</a:t>
            </a:r>
            <a:endParaRPr/>
          </a:p>
        </p:txBody>
      </p:sp>
      <p:sp>
        <p:nvSpPr>
          <p:cNvPr id="449" name="Google Shape;449;p63"/>
          <p:cNvSpPr txBox="1">
            <a:spLocks noGrp="1"/>
          </p:cNvSpPr>
          <p:nvPr>
            <p:ph type="body" idx="5"/>
          </p:nvPr>
        </p:nvSpPr>
        <p:spPr>
          <a:xfrm>
            <a:off x="3640500" y="1403513"/>
            <a:ext cx="4733400" cy="6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en"/>
              <a:t>Open Door Pantry needs more funding to keep up with current and increasing demand</a:t>
            </a:r>
            <a:endParaRPr/>
          </a:p>
        </p:txBody>
      </p:sp>
      <p:sp>
        <p:nvSpPr>
          <p:cNvPr id="450" name="Google Shape;450;p63"/>
          <p:cNvSpPr/>
          <p:nvPr/>
        </p:nvSpPr>
        <p:spPr>
          <a:xfrm>
            <a:off x="3370600" y="2987896"/>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51" name="Google Shape;451;p63"/>
          <p:cNvSpPr/>
          <p:nvPr/>
        </p:nvSpPr>
        <p:spPr>
          <a:xfrm>
            <a:off x="3370588" y="2285046"/>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52" name="Google Shape;452;p63"/>
          <p:cNvSpPr/>
          <p:nvPr/>
        </p:nvSpPr>
        <p:spPr>
          <a:xfrm>
            <a:off x="3370600" y="3726821"/>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53" name="Google Shape;453;p63"/>
          <p:cNvSpPr/>
          <p:nvPr/>
        </p:nvSpPr>
        <p:spPr>
          <a:xfrm>
            <a:off x="3370588" y="1559096"/>
            <a:ext cx="276900" cy="276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454" name="Google Shape;454;p63"/>
          <p:cNvSpPr txBox="1">
            <a:spLocks noGrp="1"/>
          </p:cNvSpPr>
          <p:nvPr>
            <p:ph type="subTitle" idx="4294967295"/>
          </p:nvPr>
        </p:nvSpPr>
        <p:spPr>
          <a:xfrm>
            <a:off x="3347946" y="3630996"/>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4 </a:t>
            </a:r>
            <a:endParaRPr sz="1700">
              <a:solidFill>
                <a:schemeClr val="dk2"/>
              </a:solidFill>
            </a:endParaRPr>
          </a:p>
        </p:txBody>
      </p:sp>
      <p:sp>
        <p:nvSpPr>
          <p:cNvPr id="455" name="Google Shape;455;p63"/>
          <p:cNvSpPr txBox="1">
            <a:spLocks noGrp="1"/>
          </p:cNvSpPr>
          <p:nvPr>
            <p:ph type="subTitle" idx="4294967295"/>
          </p:nvPr>
        </p:nvSpPr>
        <p:spPr>
          <a:xfrm>
            <a:off x="3347946" y="289207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3 </a:t>
            </a:r>
            <a:endParaRPr sz="1700">
              <a:solidFill>
                <a:schemeClr val="dk2"/>
              </a:solidFill>
            </a:endParaRPr>
          </a:p>
        </p:txBody>
      </p:sp>
      <p:sp>
        <p:nvSpPr>
          <p:cNvPr id="456" name="Google Shape;456;p63"/>
          <p:cNvSpPr txBox="1">
            <a:spLocks noGrp="1"/>
          </p:cNvSpPr>
          <p:nvPr>
            <p:ph type="subTitle" idx="4294967295"/>
          </p:nvPr>
        </p:nvSpPr>
        <p:spPr>
          <a:xfrm>
            <a:off x="3347946" y="2194996"/>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2 </a:t>
            </a:r>
            <a:endParaRPr sz="1700">
              <a:solidFill>
                <a:schemeClr val="dk2"/>
              </a:solidFill>
            </a:endParaRPr>
          </a:p>
        </p:txBody>
      </p:sp>
      <p:sp>
        <p:nvSpPr>
          <p:cNvPr id="457" name="Google Shape;457;p63"/>
          <p:cNvSpPr txBox="1">
            <a:spLocks noGrp="1"/>
          </p:cNvSpPr>
          <p:nvPr>
            <p:ph type="subTitle" idx="4294967295"/>
          </p:nvPr>
        </p:nvSpPr>
        <p:spPr>
          <a:xfrm>
            <a:off x="3347946" y="1463271"/>
            <a:ext cx="322200" cy="4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rPr>
              <a:t>1 </a:t>
            </a:r>
            <a:endParaRPr sz="1700">
              <a:solidFill>
                <a:schemeClr val="dk2"/>
              </a:solidFill>
            </a:endParaRPr>
          </a:p>
        </p:txBody>
      </p:sp>
      <p:sp>
        <p:nvSpPr>
          <p:cNvPr id="458" name="Google Shape;458;p63"/>
          <p:cNvSpPr txBox="1">
            <a:spLocks noGrp="1"/>
          </p:cNvSpPr>
          <p:nvPr>
            <p:ph type="title" idx="4294967295"/>
          </p:nvPr>
        </p:nvSpPr>
        <p:spPr>
          <a:xfrm>
            <a:off x="661575" y="538850"/>
            <a:ext cx="5551800" cy="7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Challenges Faced</a:t>
            </a:r>
            <a:endParaRPr>
              <a:solidFill>
                <a:schemeClr val="dk1"/>
              </a:solidFill>
            </a:endParaRPr>
          </a:p>
        </p:txBody>
      </p:sp>
      <p:pic>
        <p:nvPicPr>
          <p:cNvPr id="3" name="Audio 2">
            <a:extLst>
              <a:ext uri="{FF2B5EF4-FFF2-40B4-BE49-F238E27FC236}">
                <a16:creationId xmlns:a16="http://schemas.microsoft.com/office/drawing/2014/main" id="{0BD16856-3437-0D32-3129-D3B226170D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888"/>
    </mc:Choice>
    <mc:Fallback>
      <p:transition spd="slow" advTm="6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oduct Roadmap">
  <a:themeElements>
    <a:clrScheme name="Simple Light">
      <a:dk1>
        <a:srgbClr val="D32600"/>
      </a:dk1>
      <a:lt1>
        <a:srgbClr val="000000"/>
      </a:lt1>
      <a:dk2>
        <a:srgbClr val="FFFFFF"/>
      </a:dk2>
      <a:lt2>
        <a:srgbClr val="E57360"/>
      </a:lt2>
      <a:accent1>
        <a:srgbClr val="666666"/>
      </a:accent1>
      <a:accent2>
        <a:srgbClr val="B7B7B7"/>
      </a:accent2>
      <a:accent3>
        <a:srgbClr val="EFEFEF"/>
      </a:accent3>
      <a:accent4>
        <a:srgbClr val="F9EDE5"/>
      </a:accent4>
      <a:accent5>
        <a:srgbClr val="F3F3F3"/>
      </a:accent5>
      <a:accent6>
        <a:srgbClr val="F7F7F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1760</Words>
  <Application>Microsoft Macintosh PowerPoint</Application>
  <PresentationFormat>On-screen Show (16:9)</PresentationFormat>
  <Paragraphs>142</Paragraphs>
  <Slides>27</Slides>
  <Notes>27</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Lexend Light</vt:lpstr>
      <vt:lpstr>Lexend SemiBold</vt:lpstr>
      <vt:lpstr>Calibri</vt:lpstr>
      <vt:lpstr>Lexend ExtraBold</vt:lpstr>
      <vt:lpstr>Lexend ExtraLight</vt:lpstr>
      <vt:lpstr>Lexend</vt:lpstr>
      <vt:lpstr>Product Roadmap</vt:lpstr>
      <vt:lpstr>Service &amp; Advocacy in Walnut Hills</vt:lpstr>
      <vt:lpstr>Meet Walnut Hills</vt:lpstr>
      <vt:lpstr>PowerPoint Presentation</vt:lpstr>
      <vt:lpstr>Service Partners</vt:lpstr>
      <vt:lpstr>Service Work</vt:lpstr>
      <vt:lpstr>PowerPoint Presentation</vt:lpstr>
      <vt:lpstr>Project Partner</vt:lpstr>
      <vt:lpstr>Project Roadmap</vt:lpstr>
      <vt:lpstr>Challenges Faced</vt:lpstr>
      <vt:lpstr>Project Approach</vt:lpstr>
      <vt:lpstr>PowerPoint Presentation</vt:lpstr>
      <vt:lpstr>Survey</vt:lpstr>
      <vt:lpstr>Survey Results</vt:lpstr>
      <vt:lpstr>Survey Results</vt:lpstr>
      <vt:lpstr>Survey Results</vt:lpstr>
      <vt:lpstr>Survey Results</vt:lpstr>
      <vt:lpstr>Survey Results</vt:lpstr>
      <vt:lpstr>Survey Results</vt:lpstr>
      <vt:lpstr>Survey Results</vt:lpstr>
      <vt:lpstr>Survey Results</vt:lpstr>
      <vt:lpstr>Survey Results</vt:lpstr>
      <vt:lpstr>Takeaway #1</vt:lpstr>
      <vt:lpstr>Takeaway #2</vt:lpstr>
      <vt:lpstr>Takeaway #3</vt:lpstr>
      <vt:lpstr>Takeaway #4</vt:lpstr>
      <vt:lpstr>In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&amp; Advocacy in Walnut Hills</dc:title>
  <cp:lastModifiedBy>Fenderbosch, Taylor (fendertr)</cp:lastModifiedBy>
  <cp:revision>1</cp:revision>
  <dcterms:modified xsi:type="dcterms:W3CDTF">2025-03-09T18:52:49Z</dcterms:modified>
</cp:coreProperties>
</file>